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5" r:id="rId4"/>
    <p:sldId id="276" r:id="rId5"/>
    <p:sldId id="277" r:id="rId6"/>
    <p:sldId id="257" r:id="rId7"/>
    <p:sldId id="258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</a:t>
            </a:r>
            <a:r>
              <a:rPr kumimoji="0" lang="fr-FR" sz="6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# 04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04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903" y="188640"/>
            <a:ext cx="8546569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360" y="116632"/>
            <a:ext cx="7978080" cy="202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1483"/>
            <a:ext cx="8504763" cy="176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387" y="476672"/>
            <a:ext cx="862509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181975" cy="630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8820472" cy="625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0" y="260648"/>
            <a:ext cx="8604448" cy="598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244" y="332656"/>
            <a:ext cx="8177212" cy="625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533" y="1196752"/>
            <a:ext cx="8251931" cy="349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7464"/>
            <a:ext cx="8706471" cy="48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34447"/>
            <a:ext cx="8352928" cy="5586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310"/>
            <a:ext cx="8784976" cy="305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6517"/>
            <a:ext cx="8352928" cy="531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5001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6</Words>
  <Application>Microsoft Office PowerPoint</Application>
  <PresentationFormat>On-screen Show (4:3)</PresentationFormat>
  <Paragraphs>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73</cp:revision>
  <dcterms:created xsi:type="dcterms:W3CDTF">2013-10-06T17:52:10Z</dcterms:created>
  <dcterms:modified xsi:type="dcterms:W3CDTF">2013-12-08T06:20:47Z</dcterms:modified>
</cp:coreProperties>
</file>