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2" d="100"/>
          <a:sy n="62" d="100"/>
        </p:scale>
        <p:origin x="-150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32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4051"/>
            <a:ext cx="8848079" cy="6525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02121"/>
            <a:ext cx="9010228" cy="606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40" y="116632"/>
            <a:ext cx="899696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88604"/>
            <a:ext cx="5400600" cy="437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284984"/>
            <a:ext cx="4965885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8678183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129677" cy="524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17" y="44624"/>
            <a:ext cx="9144495" cy="628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4624"/>
            <a:ext cx="8808838" cy="6783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84976" cy="6166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99809"/>
            <a:ext cx="9043342" cy="635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7932"/>
            <a:ext cx="8866559" cy="705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02695"/>
            <a:ext cx="9252520" cy="483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292" y="44625"/>
            <a:ext cx="569479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2420888"/>
            <a:ext cx="5455167" cy="415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237" y="44624"/>
            <a:ext cx="8536235" cy="690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19358"/>
            <a:ext cx="9062839" cy="6538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86192" cy="62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59" y="116632"/>
            <a:ext cx="9087345" cy="611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462" y="190601"/>
            <a:ext cx="8569002" cy="6766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6" y="112081"/>
            <a:ext cx="9403382" cy="6341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smtClean="0"/>
              <a:t>BEST OF LUCK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</TotalTime>
  <Words>6</Words>
  <Application>Microsoft Office PowerPoint</Application>
  <PresentationFormat>On-screen Show (4:3)</PresentationFormat>
  <Paragraphs>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BEST OF LUCK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237</cp:revision>
  <dcterms:created xsi:type="dcterms:W3CDTF">2013-10-06T17:52:10Z</dcterms:created>
  <dcterms:modified xsi:type="dcterms:W3CDTF">2013-12-28T15:20:08Z</dcterms:modified>
</cp:coreProperties>
</file>