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88" r:id="rId4"/>
    <p:sldId id="285" r:id="rId5"/>
    <p:sldId id="286" r:id="rId6"/>
    <p:sldId id="287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77" r:id="rId16"/>
    <p:sldId id="281" r:id="rId17"/>
    <p:sldId id="282" r:id="rId18"/>
    <p:sldId id="28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34" autoAdjust="0"/>
    <p:restoredTop sz="94624" autoAdjust="0"/>
  </p:normalViewPr>
  <p:slideViewPr>
    <p:cSldViewPr>
      <p:cViewPr varScale="1">
        <p:scale>
          <a:sx n="63" d="100"/>
          <a:sy n="63" d="100"/>
        </p:scale>
        <p:origin x="-150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707A96-FBF3-4E33-B408-6BA12C801580}" type="datetimeFigureOut">
              <a:rPr lang="fr-FR" smtClean="0"/>
              <a:pPr/>
              <a:t>28/12/2013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61A016-248E-4F09-94D5-390F2DEB7C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8878" y="188640"/>
            <a:ext cx="8755610" cy="63367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Lecture # </a:t>
            </a:r>
            <a:r>
              <a:rPr lang="fr-FR" sz="6600" dirty="0" smtClean="0">
                <a:latin typeface="+mj-lt"/>
                <a:ea typeface="+mj-ea"/>
                <a:cs typeface="+mj-cs"/>
              </a:rPr>
              <a:t>3</a:t>
            </a:r>
            <a:r>
              <a:rPr lang="fr-FR" sz="6600" noProof="0" dirty="0" smtClean="0">
                <a:latin typeface="+mj-lt"/>
                <a:ea typeface="+mj-ea"/>
                <a:cs typeface="+mj-cs"/>
              </a:rPr>
              <a:t>1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121373"/>
            <a:ext cx="8986192" cy="5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4624"/>
            <a:ext cx="8892480" cy="7044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13" y="44624"/>
            <a:ext cx="9045691" cy="655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08520" y="-2267"/>
            <a:ext cx="9399190" cy="6815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22549"/>
            <a:ext cx="8892480" cy="3450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75843"/>
            <a:ext cx="9043912" cy="6017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-99392"/>
            <a:ext cx="9106395" cy="7149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16632"/>
            <a:ext cx="8885609" cy="5643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86072"/>
            <a:ext cx="8885289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65697"/>
            <a:ext cx="9033246" cy="6891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6" y="44624"/>
            <a:ext cx="8933804" cy="7222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6" y="44624"/>
            <a:ext cx="6531849" cy="4328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23213" y="3429000"/>
            <a:ext cx="5741275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1422" y="188640"/>
            <a:ext cx="8773066" cy="6227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896" y="116632"/>
            <a:ext cx="8978608" cy="584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97" y="44625"/>
            <a:ext cx="4848974" cy="2808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2677198"/>
            <a:ext cx="5292080" cy="41361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283" y="87567"/>
            <a:ext cx="7787117" cy="4565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2199</TotalTime>
  <Words>3</Words>
  <Application>Microsoft Office PowerPoint</Application>
  <PresentationFormat>On-screen Show (4:3)</PresentationFormat>
  <Paragraphs>1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malik</dc:creator>
  <cp:lastModifiedBy>NTS</cp:lastModifiedBy>
  <cp:revision>232</cp:revision>
  <dcterms:created xsi:type="dcterms:W3CDTF">2013-10-06T17:52:10Z</dcterms:created>
  <dcterms:modified xsi:type="dcterms:W3CDTF">2013-12-28T13:59:01Z</dcterms:modified>
</cp:coreProperties>
</file>