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81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2" d="100"/>
          <a:sy n="62" d="100"/>
        </p:scale>
        <p:origin x="-15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29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47131"/>
            <a:ext cx="9036496" cy="45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9036496" cy="5540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0374"/>
            <a:ext cx="8286873" cy="691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9036496" cy="6434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36924"/>
            <a:ext cx="8875513" cy="684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05812" cy="7007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4624"/>
            <a:ext cx="8424936" cy="691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846" y="112081"/>
            <a:ext cx="9403382" cy="634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2008" y="44624"/>
            <a:ext cx="9180512" cy="6239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4624"/>
            <a:ext cx="8501756" cy="674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2218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225</cp:revision>
  <dcterms:created xsi:type="dcterms:W3CDTF">2013-10-06T17:52:10Z</dcterms:created>
  <dcterms:modified xsi:type="dcterms:W3CDTF">2013-12-28T11:22:47Z</dcterms:modified>
</cp:coreProperties>
</file>