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7" r:id="rId13"/>
    <p:sldId id="279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34" d="100"/>
          <a:sy n="34" d="100"/>
        </p:scale>
        <p:origin x="-164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23/12/2013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27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24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624" y="116632"/>
            <a:ext cx="8539856" cy="6217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62678"/>
            <a:ext cx="8453561" cy="657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8856984" cy="5765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237" y="44624"/>
            <a:ext cx="8536235" cy="6908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11388"/>
            <a:ext cx="9154591" cy="6557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34" y="44624"/>
            <a:ext cx="9096870" cy="628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7" y="44624"/>
            <a:ext cx="9108504" cy="5706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19358"/>
            <a:ext cx="9062839" cy="6538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37996" cy="586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89671"/>
            <a:ext cx="8712447" cy="362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39"/>
            <a:ext cx="8856984" cy="614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2136</TotalTime>
  <Words>6</Words>
  <Application>Microsoft Office PowerPoint</Application>
  <PresentationFormat>On-screen Show (4:3)</PresentationFormat>
  <Paragraphs>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213</cp:revision>
  <dcterms:created xsi:type="dcterms:W3CDTF">2013-10-06T17:52:10Z</dcterms:created>
  <dcterms:modified xsi:type="dcterms:W3CDTF">2013-12-23T15:30:58Z</dcterms:modified>
</cp:coreProperties>
</file>