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2" r:id="rId4"/>
    <p:sldId id="28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7" r:id="rId14"/>
    <p:sldId id="279" r:id="rId15"/>
    <p:sldId id="284" r:id="rId16"/>
    <p:sldId id="28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0" d="100"/>
          <a:sy n="60" d="100"/>
        </p:scale>
        <p:origin x="-15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26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02695"/>
            <a:ext cx="9252520" cy="483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8948092" cy="6922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86321"/>
            <a:ext cx="9017449" cy="399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8964488" cy="605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108927"/>
            <a:ext cx="8748464" cy="5912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178403" cy="653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937" y="260648"/>
            <a:ext cx="8866559" cy="626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116632"/>
            <a:ext cx="8964488" cy="626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16633"/>
            <a:ext cx="9113838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583289" cy="653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568952" cy="6987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-27384"/>
            <a:ext cx="8856984" cy="710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48320"/>
            <a:ext cx="9293274" cy="53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424" y="129495"/>
            <a:ext cx="9259936" cy="553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215</cp:revision>
  <dcterms:created xsi:type="dcterms:W3CDTF">2013-10-06T17:52:10Z</dcterms:created>
  <dcterms:modified xsi:type="dcterms:W3CDTF">2013-12-23T08:30:22Z</dcterms:modified>
</cp:coreProperties>
</file>