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2" r:id="rId4"/>
    <p:sldId id="283" r:id="rId5"/>
    <p:sldId id="284" r:id="rId6"/>
    <p:sldId id="277" r:id="rId7"/>
    <p:sldId id="281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5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25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1" y="44624"/>
            <a:ext cx="9180512" cy="644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99809"/>
            <a:ext cx="9043342" cy="635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21935"/>
            <a:ext cx="9331944" cy="585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09421" cy="662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60072" cy="655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7932"/>
            <a:ext cx="8866559" cy="70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7691"/>
            <a:ext cx="8741593" cy="431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04" y="114164"/>
            <a:ext cx="9130208" cy="605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71214"/>
            <a:ext cx="9288213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907068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02695"/>
            <a:ext cx="9252520" cy="483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02695"/>
            <a:ext cx="9252520" cy="483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4624"/>
            <a:ext cx="8948092" cy="692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3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212</cp:revision>
  <dcterms:created xsi:type="dcterms:W3CDTF">2013-10-06T17:52:10Z</dcterms:created>
  <dcterms:modified xsi:type="dcterms:W3CDTF">2013-12-23T07:21:08Z</dcterms:modified>
</cp:coreProperties>
</file>