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7" r:id="rId13"/>
    <p:sldId id="279" r:id="rId14"/>
    <p:sldId id="28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0" d="100"/>
          <a:sy n="60" d="100"/>
        </p:scale>
        <p:origin x="-15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24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24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44624"/>
            <a:ext cx="8964488" cy="6723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8568952" cy="700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88640"/>
            <a:ext cx="9050749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35" y="116888"/>
            <a:ext cx="8964061" cy="633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9036496" cy="646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50" y="44624"/>
            <a:ext cx="8622530" cy="714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1" y="44624"/>
            <a:ext cx="9180512" cy="6449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99809"/>
            <a:ext cx="9043342" cy="635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21935"/>
            <a:ext cx="9331944" cy="585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09421" cy="662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4624"/>
            <a:ext cx="8952854" cy="687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424" y="129495"/>
            <a:ext cx="9259936" cy="553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6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205</cp:revision>
  <dcterms:created xsi:type="dcterms:W3CDTF">2013-10-06T17:52:10Z</dcterms:created>
  <dcterms:modified xsi:type="dcterms:W3CDTF">2013-12-23T07:21:15Z</dcterms:modified>
</cp:coreProperties>
</file>