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9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34" d="100"/>
          <a:sy n="34" d="100"/>
        </p:scale>
        <p:origin x="-164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22/12/2013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23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149213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20675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9021025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17" y="44624"/>
            <a:ext cx="9144495" cy="62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679110" cy="677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700" y="116632"/>
            <a:ext cx="8861796" cy="6122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0900"/>
            <a:ext cx="8636247" cy="7000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38" y="44624"/>
            <a:ext cx="9154874" cy="709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808838" cy="678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166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8520806" cy="620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3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199</cp:revision>
  <dcterms:created xsi:type="dcterms:W3CDTF">2013-10-06T17:52:10Z</dcterms:created>
  <dcterms:modified xsi:type="dcterms:W3CDTF">2013-12-22T08:05:39Z</dcterms:modified>
</cp:coreProperties>
</file>