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7" r:id="rId12"/>
    <p:sldId id="279" r:id="rId13"/>
    <p:sldId id="280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34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4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878" y="188640"/>
            <a:ext cx="875561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Lecture # </a:t>
            </a:r>
            <a:r>
              <a:rPr lang="fr-FR" sz="6600" noProof="0" dirty="0" smtClean="0">
                <a:latin typeface="+mj-lt"/>
                <a:ea typeface="+mj-ea"/>
                <a:cs typeface="+mj-cs"/>
              </a:rPr>
              <a:t>21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16632"/>
            <a:ext cx="9036496" cy="5478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412" y="44624"/>
            <a:ext cx="8876084" cy="6727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7" y="88231"/>
            <a:ext cx="9077206" cy="312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6632"/>
            <a:ext cx="8573764" cy="6784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60304"/>
            <a:ext cx="9001050" cy="646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88604"/>
            <a:ext cx="8472611" cy="686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19088"/>
            <a:ext cx="9007012" cy="3669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44624"/>
            <a:ext cx="9180512" cy="652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44624"/>
            <a:ext cx="8928992" cy="3703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99173"/>
            <a:ext cx="8645772" cy="55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21568"/>
            <a:ext cx="8952049" cy="30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2130</TotalTime>
  <Words>3</Words>
  <Application>Microsoft Office PowerPoint</Application>
  <PresentationFormat>On-screen Show (4:3)</PresentationFormat>
  <Paragraphs>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malik</dc:creator>
  <cp:lastModifiedBy>vcomsats</cp:lastModifiedBy>
  <cp:revision>176</cp:revision>
  <dcterms:created xsi:type="dcterms:W3CDTF">2013-10-06T17:52:10Z</dcterms:created>
  <dcterms:modified xsi:type="dcterms:W3CDTF">2013-12-21T13:48:06Z</dcterms:modified>
</cp:coreProperties>
</file>