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7" r:id="rId12"/>
    <p:sldId id="279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4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878" y="188640"/>
            <a:ext cx="875561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# </a:t>
            </a:r>
            <a:r>
              <a:rPr lang="fr-FR" sz="6600" noProof="0" dirty="0" smtClean="0">
                <a:latin typeface="+mj-lt"/>
                <a:ea typeface="+mj-ea"/>
                <a:cs typeface="+mj-cs"/>
              </a:rPr>
              <a:t>20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124" y="158731"/>
            <a:ext cx="8802364" cy="65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8708826" cy="6178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88640"/>
            <a:ext cx="8927976" cy="6271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44051"/>
            <a:ext cx="8848079" cy="6525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6137" y="116632"/>
            <a:ext cx="8646343" cy="6327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4624"/>
            <a:ext cx="9042545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02121"/>
            <a:ext cx="9010228" cy="6063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93712"/>
            <a:ext cx="8964488" cy="635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500" y="116632"/>
            <a:ext cx="9010004" cy="6480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40" y="116632"/>
            <a:ext cx="899696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2076</TotalTime>
  <Words>3</Words>
  <Application>Microsoft Office PowerPoint</Application>
  <PresentationFormat>On-screen Show (4:3)</PresentationFormat>
  <Paragraphs>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malik</dc:creator>
  <cp:lastModifiedBy>vcomsats</cp:lastModifiedBy>
  <cp:revision>162</cp:revision>
  <dcterms:created xsi:type="dcterms:W3CDTF">2013-10-06T17:52:10Z</dcterms:created>
  <dcterms:modified xsi:type="dcterms:W3CDTF">2013-12-21T12:02:34Z</dcterms:modified>
</cp:coreProperties>
</file>