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57" r:id="rId4"/>
    <p:sldId id="258" r:id="rId5"/>
    <p:sldId id="259" r:id="rId6"/>
    <p:sldId id="260" r:id="rId7"/>
    <p:sldId id="276" r:id="rId8"/>
    <p:sldId id="277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8" r:id="rId2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624" autoAdjust="0"/>
  </p:normalViewPr>
  <p:slideViewPr>
    <p:cSldViewPr>
      <p:cViewPr varScale="1">
        <p:scale>
          <a:sx n="66" d="100"/>
          <a:sy n="66" d="100"/>
        </p:scale>
        <p:origin x="-141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07/12/2013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07/12/2013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07/12/2013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07/12/2013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07/12/2013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07/12/2013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07/12/2013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07/12/2013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07/12/2013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07/12/2013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07/12/2013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707A96-FBF3-4E33-B408-6BA12C801580}" type="datetimeFigureOut">
              <a:rPr lang="fr-FR" smtClean="0"/>
              <a:pPr/>
              <a:t>07/12/2013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5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6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7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8878" y="188640"/>
            <a:ext cx="8755610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Lecture # 02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4624"/>
            <a:ext cx="7807242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3356992"/>
            <a:ext cx="7772890" cy="32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58573"/>
            <a:ext cx="8424936" cy="4234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51822"/>
            <a:ext cx="8520806" cy="6001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16632"/>
            <a:ext cx="8484041" cy="2009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32656"/>
            <a:ext cx="8191500" cy="5906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624657"/>
            <a:ext cx="8741145" cy="5540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5" y="154706"/>
            <a:ext cx="8854164" cy="4282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72418"/>
            <a:ext cx="8520180" cy="5056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60648"/>
            <a:ext cx="8186737" cy="5889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71851"/>
            <a:ext cx="8424936" cy="584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032" y="194421"/>
            <a:ext cx="8676456" cy="5178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3007" y="116632"/>
            <a:ext cx="8455457" cy="3803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49912"/>
            <a:ext cx="8496944" cy="6203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62322"/>
            <a:ext cx="8493046" cy="492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14580"/>
            <a:ext cx="8136904" cy="6138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761" y="332656"/>
            <a:ext cx="8423711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205787" cy="6355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761</TotalTime>
  <Words>3</Words>
  <Application>Microsoft Office PowerPoint</Application>
  <PresentationFormat>On-screen Show (4:3)</PresentationFormat>
  <Paragraphs>1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malik</dc:creator>
  <cp:lastModifiedBy>Administrator</cp:lastModifiedBy>
  <cp:revision>69</cp:revision>
  <dcterms:created xsi:type="dcterms:W3CDTF">2013-10-06T17:52:10Z</dcterms:created>
  <dcterms:modified xsi:type="dcterms:W3CDTF">2013-12-07T11:54:50Z</dcterms:modified>
</cp:coreProperties>
</file>