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5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76" r:id="rId12"/>
    <p:sldId id="277" r:id="rId13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34" autoAdjust="0"/>
    <p:restoredTop sz="94624" autoAdjust="0"/>
  </p:normalViewPr>
  <p:slideViewPr>
    <p:cSldViewPr>
      <p:cViewPr varScale="1">
        <p:scale>
          <a:sx n="65" d="100"/>
          <a:sy n="65" d="100"/>
        </p:scale>
        <p:origin x="-1446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21/12/2013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21/12/2013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21/12/2013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21/12/2013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21/12/2013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21/12/2013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21/12/2013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21/12/2013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21/12/2013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21/12/2013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21/12/2013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707A96-FBF3-4E33-B408-6BA12C801580}" type="datetimeFigureOut">
              <a:rPr lang="fr-FR" smtClean="0"/>
              <a:pPr/>
              <a:t>21/12/2013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0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8878" y="188640"/>
            <a:ext cx="8755610" cy="6336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Lecture # </a:t>
            </a:r>
            <a:r>
              <a:rPr lang="fr-FR" sz="6600" dirty="0" smtClean="0">
                <a:latin typeface="+mj-lt"/>
                <a:ea typeface="+mj-ea"/>
                <a:cs typeface="+mj-cs"/>
              </a:rPr>
              <a:t>19</a:t>
            </a:r>
            <a:endParaRPr kumimoji="0" lang="fr-FR" sz="6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5572" y="95265"/>
            <a:ext cx="8304900" cy="6646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496" y="188639"/>
            <a:ext cx="9036496" cy="59781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116632"/>
            <a:ext cx="8482706" cy="5857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61719"/>
            <a:ext cx="8820472" cy="6147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16632"/>
            <a:ext cx="8604448" cy="614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7658" y="116632"/>
            <a:ext cx="8664822" cy="65811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87567"/>
            <a:ext cx="8892480" cy="5213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878" y="75456"/>
            <a:ext cx="8963618" cy="5081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496" y="44624"/>
            <a:ext cx="9090337" cy="5112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496" y="44625"/>
            <a:ext cx="9094652" cy="56166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1290</TotalTime>
  <Words>3</Words>
  <Application>Microsoft Office PowerPoint</Application>
  <PresentationFormat>On-screen Show (4:3)</PresentationFormat>
  <Paragraphs>1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malik</dc:creator>
  <cp:lastModifiedBy>vcomsats</cp:lastModifiedBy>
  <cp:revision>161</cp:revision>
  <dcterms:created xsi:type="dcterms:W3CDTF">2013-10-06T17:52:10Z</dcterms:created>
  <dcterms:modified xsi:type="dcterms:W3CDTF">2013-12-21T10:56:19Z</dcterms:modified>
</cp:coreProperties>
</file>