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7" r:id="rId12"/>
    <p:sldId id="279" r:id="rId13"/>
    <p:sldId id="276" r:id="rId14"/>
    <p:sldId id="278" r:id="rId15"/>
    <p:sldId id="280" r:id="rId1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 varScale="1">
        <p:scale>
          <a:sx n="66" d="100"/>
          <a:sy n="66" d="100"/>
        </p:scale>
        <p:origin x="-141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16/12/2013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16/12/2013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16/12/2013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16/12/2013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16/12/2013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16/12/2013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16/12/2013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16/12/2013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16/12/2013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16/12/2013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16/12/2013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07A96-FBF3-4E33-B408-6BA12C801580}" type="datetimeFigureOut">
              <a:rPr lang="fr-FR" smtClean="0"/>
              <a:pPr/>
              <a:t>16/12/2013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878" y="188640"/>
            <a:ext cx="875561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Lecture # </a:t>
            </a:r>
            <a:r>
              <a:rPr lang="fr-FR" sz="6600" dirty="0" smtClean="0">
                <a:latin typeface="+mj-lt"/>
                <a:ea typeface="+mj-ea"/>
                <a:cs typeface="+mj-cs"/>
              </a:rPr>
              <a:t>18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016" y="44624"/>
            <a:ext cx="8892480" cy="534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4624"/>
            <a:ext cx="8578527" cy="4968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3026" y="332656"/>
            <a:ext cx="8267446" cy="610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420" y="44624"/>
            <a:ext cx="8660060" cy="6768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6632"/>
            <a:ext cx="8885609" cy="593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6632"/>
            <a:ext cx="8748464" cy="593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9292"/>
            <a:ext cx="8820472" cy="604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44624"/>
            <a:ext cx="9067621" cy="5407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116632"/>
            <a:ext cx="8997129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34529"/>
            <a:ext cx="8355851" cy="3482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9" y="53785"/>
            <a:ext cx="8424935" cy="6903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116632"/>
            <a:ext cx="8999909" cy="6034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40606"/>
            <a:ext cx="8947710" cy="3172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1235</TotalTime>
  <Words>3</Words>
  <Application>Microsoft Office PowerPoint</Application>
  <PresentationFormat>On-screen Show (4:3)</PresentationFormat>
  <Paragraphs>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malik</dc:creator>
  <cp:lastModifiedBy>Administrator</cp:lastModifiedBy>
  <cp:revision>148</cp:revision>
  <dcterms:created xsi:type="dcterms:W3CDTF">2013-10-06T17:52:10Z</dcterms:created>
  <dcterms:modified xsi:type="dcterms:W3CDTF">2013-12-16T16:12:54Z</dcterms:modified>
</cp:coreProperties>
</file>