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7" r:id="rId12"/>
    <p:sldId id="279" r:id="rId13"/>
    <p:sldId id="276" r:id="rId14"/>
    <p:sldId id="278" r:id="rId15"/>
    <p:sldId id="280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66" d="100"/>
          <a:sy n="66" d="100"/>
        </p:scale>
        <p:origin x="-141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</a:t>
            </a:r>
            <a:r>
              <a:rPr lang="fr-FR" sz="6600" dirty="0" smtClean="0">
                <a:latin typeface="+mj-lt"/>
                <a:ea typeface="+mj-ea"/>
                <a:cs typeface="+mj-cs"/>
              </a:rPr>
              <a:t>17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224" y="44624"/>
            <a:ext cx="9259304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9083" y="44624"/>
            <a:ext cx="8837413" cy="698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6632"/>
            <a:ext cx="8634717" cy="6459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4624"/>
            <a:ext cx="8501756" cy="670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934" y="332655"/>
            <a:ext cx="8773066" cy="6227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44624"/>
            <a:ext cx="9173787" cy="576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4624"/>
            <a:ext cx="9089323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4624"/>
            <a:ext cx="9059816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2415"/>
            <a:ext cx="8699246" cy="446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941" y="295304"/>
            <a:ext cx="8678539" cy="66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56419"/>
            <a:ext cx="8732766" cy="4712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896" y="116632"/>
            <a:ext cx="8978608" cy="584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48464" cy="5843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</TotalTime>
  <Words>3</Words>
  <Application>Microsoft Office PowerPoint</Application>
  <PresentationFormat>On-screen Show (4:3)</PresentationFormat>
  <Paragraphs>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Administrator</cp:lastModifiedBy>
  <cp:revision>146</cp:revision>
  <dcterms:created xsi:type="dcterms:W3CDTF">2013-10-06T17:52:10Z</dcterms:created>
  <dcterms:modified xsi:type="dcterms:W3CDTF">2013-12-16T15:07:00Z</dcterms:modified>
</cp:coreProperties>
</file>