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7" r:id="rId12"/>
    <p:sldId id="279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15/12/2013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15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979" y="116632"/>
            <a:ext cx="8954517" cy="4512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4624"/>
            <a:ext cx="8909421" cy="6737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76885"/>
            <a:ext cx="8748464" cy="3712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702566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00336"/>
            <a:ext cx="8496944" cy="664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8707685" cy="599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918376" cy="6586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8685195" cy="4971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6512" y="116632"/>
            <a:ext cx="9134970" cy="6379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4624"/>
            <a:ext cx="8712968" cy="6784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Administrator</cp:lastModifiedBy>
  <cp:revision>138</cp:revision>
  <dcterms:created xsi:type="dcterms:W3CDTF">2013-10-06T17:52:10Z</dcterms:created>
  <dcterms:modified xsi:type="dcterms:W3CDTF">2013-12-15T11:02:01Z</dcterms:modified>
</cp:coreProperties>
</file>