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9" r:id="rId13"/>
    <p:sldId id="276" r:id="rId14"/>
    <p:sldId id="278" r:id="rId15"/>
    <p:sldId id="280" r:id="rId16"/>
    <p:sldId id="281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7" d="100"/>
          <a:sy n="67" d="100"/>
        </p:scale>
        <p:origin x="-13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dirty="0" smtClean="0">
                <a:latin typeface="+mj-lt"/>
                <a:ea typeface="+mj-ea"/>
                <a:cs typeface="+mj-cs"/>
              </a:rPr>
              <a:t>14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4624"/>
            <a:ext cx="8931565" cy="6953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88640"/>
            <a:ext cx="9159148" cy="612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90314"/>
            <a:ext cx="9142537" cy="5210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16632"/>
            <a:ext cx="9112110" cy="6172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971904" cy="6380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845" y="260648"/>
            <a:ext cx="8760643" cy="6153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9065144" cy="530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260648"/>
            <a:ext cx="9029625" cy="633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46355" cy="6109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8480659" cy="366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6632"/>
            <a:ext cx="8971904" cy="58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8712968" cy="687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8573194" cy="6007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3902"/>
            <a:ext cx="8676456" cy="468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3</Words>
  <Application>Microsoft Office PowerPoint</Application>
  <PresentationFormat>On-screen Show (4:3)</PresentationFormat>
  <Paragraphs>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Administrator</cp:lastModifiedBy>
  <cp:revision>136</cp:revision>
  <dcterms:created xsi:type="dcterms:W3CDTF">2013-10-06T17:52:10Z</dcterms:created>
  <dcterms:modified xsi:type="dcterms:W3CDTF">2013-12-15T08:59:02Z</dcterms:modified>
</cp:coreProperties>
</file>