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  <p:sldId id="28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13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820472" cy="622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69014" cy="6069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822555" cy="602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27004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033" y="188640"/>
            <a:ext cx="8856463" cy="621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44624"/>
            <a:ext cx="8964488" cy="564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95536"/>
            <a:ext cx="8856984" cy="9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05954"/>
            <a:ext cx="8845344" cy="379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08839"/>
            <a:ext cx="8892480" cy="559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885038" cy="5454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4576"/>
            <a:ext cx="8820472" cy="545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281" y="260648"/>
            <a:ext cx="8258175" cy="602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95916"/>
            <a:ext cx="8748464" cy="498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712968" cy="592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138</cp:revision>
  <dcterms:created xsi:type="dcterms:W3CDTF">2013-10-06T17:52:10Z</dcterms:created>
  <dcterms:modified xsi:type="dcterms:W3CDTF">2013-12-15T07:40:41Z</dcterms:modified>
</cp:coreProperties>
</file>