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77" r:id="rId12"/>
    <p:sldId id="279" r:id="rId13"/>
    <p:sldId id="276" r:id="rId14"/>
    <p:sldId id="278" r:id="rId15"/>
    <p:sldId id="280" r:id="rId1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24" autoAdjust="0"/>
  </p:normalViewPr>
  <p:slideViewPr>
    <p:cSldViewPr>
      <p:cViewPr varScale="1">
        <p:scale>
          <a:sx n="67" d="100"/>
          <a:sy n="67" d="100"/>
        </p:scale>
        <p:origin x="-138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878" y="188640"/>
            <a:ext cx="8755610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Lecture # </a:t>
            </a:r>
            <a:r>
              <a:rPr lang="fr-FR" sz="6600" dirty="0" smtClean="0">
                <a:latin typeface="+mj-lt"/>
                <a:ea typeface="+mj-ea"/>
                <a:cs typeface="+mj-cs"/>
              </a:rPr>
              <a:t>12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3574" y="116632"/>
            <a:ext cx="8558906" cy="6577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75450"/>
            <a:ext cx="8676456" cy="5917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7278" y="210983"/>
            <a:ext cx="8645202" cy="6170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3722" y="116632"/>
            <a:ext cx="8892774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90885"/>
            <a:ext cx="8803885" cy="5282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51786"/>
            <a:ext cx="8640960" cy="6157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0648"/>
            <a:ext cx="8817317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016" y="188640"/>
            <a:ext cx="8820472" cy="6093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76398"/>
            <a:ext cx="8707685" cy="659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83014"/>
            <a:ext cx="8352928" cy="6558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08" y="260648"/>
            <a:ext cx="8964488" cy="6022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121370"/>
            <a:ext cx="8996633" cy="438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337394"/>
            <a:ext cx="8903525" cy="438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1137</TotalTime>
  <Words>3</Words>
  <Application>Microsoft Office PowerPoint</Application>
  <PresentationFormat>On-screen Show (4:3)</PresentationFormat>
  <Paragraphs>1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malik</dc:creator>
  <cp:lastModifiedBy>Administrator</cp:lastModifiedBy>
  <cp:revision>138</cp:revision>
  <dcterms:created xsi:type="dcterms:W3CDTF">2013-10-06T17:52:10Z</dcterms:created>
  <dcterms:modified xsi:type="dcterms:W3CDTF">2013-12-15T06:28:12Z</dcterms:modified>
</cp:coreProperties>
</file>