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  <p:sldId id="276" r:id="rId14"/>
    <p:sldId id="278" r:id="rId15"/>
    <p:sldId id="280" r:id="rId16"/>
    <p:sldId id="281" r:id="rId1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34" d="100"/>
          <a:sy n="34" d="100"/>
        </p:scale>
        <p:origin x="-1642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14/12/2013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11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8964488" cy="4668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201" y="188640"/>
            <a:ext cx="8743287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116632"/>
            <a:ext cx="8964488" cy="579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40439" cy="6208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82822"/>
            <a:ext cx="8911009" cy="6082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811" y="187621"/>
            <a:ext cx="8635677" cy="5977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091" y="332656"/>
            <a:ext cx="8693397" cy="610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4624"/>
            <a:ext cx="8861996" cy="330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44624"/>
            <a:ext cx="8964488" cy="569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698160" cy="6036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8906247" cy="5672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575229"/>
            <a:ext cx="8201025" cy="638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7397" y="116632"/>
            <a:ext cx="8765083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8568952" cy="5896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3</Words>
  <Application>Microsoft Office PowerPoint</Application>
  <PresentationFormat>On-screen Show (4:3)</PresentationFormat>
  <Paragraphs>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125</cp:revision>
  <dcterms:created xsi:type="dcterms:W3CDTF">2013-10-06T17:52:10Z</dcterms:created>
  <dcterms:modified xsi:type="dcterms:W3CDTF">2013-12-14T13:24:37Z</dcterms:modified>
</cp:coreProperties>
</file>