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24" autoAdjust="0"/>
  </p:normalViewPr>
  <p:slideViewPr>
    <p:cSldViewPr>
      <p:cViewPr varScale="1">
        <p:scale>
          <a:sx n="66" d="100"/>
          <a:sy n="66" d="100"/>
        </p:scale>
        <p:origin x="-141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07/12/2013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07/12/2013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07/12/2013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07/12/2013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07/12/2013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07/12/2013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07/12/2013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07/12/2013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07/12/2013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07/12/2013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07/12/2013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07A96-FBF3-4E33-B408-6BA12C801580}" type="datetimeFigureOut">
              <a:rPr lang="fr-FR" smtClean="0"/>
              <a:pPr/>
              <a:t>07/12/2013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878" y="188640"/>
            <a:ext cx="875561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Lecture # 01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7406" y="260648"/>
            <a:ext cx="8553066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2399" y="332656"/>
            <a:ext cx="8692089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6632"/>
            <a:ext cx="8881462" cy="4344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997" y="188640"/>
            <a:ext cx="8584483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21767"/>
            <a:ext cx="8858297" cy="5411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18927"/>
            <a:ext cx="8657378" cy="416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233760"/>
            <a:ext cx="8848406" cy="4923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5817"/>
            <a:ext cx="7848871" cy="673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33902"/>
            <a:ext cx="8712968" cy="549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4320"/>
            <a:ext cx="8496944" cy="4964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38535"/>
            <a:ext cx="8797973" cy="4674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60648"/>
            <a:ext cx="8557722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39536"/>
            <a:ext cx="8604448" cy="5277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3839" y="257572"/>
            <a:ext cx="8516633" cy="4683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32656"/>
            <a:ext cx="8186737" cy="5900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3</Words>
  <Application>Microsoft Office PowerPoint</Application>
  <PresentationFormat>On-screen Show (4:3)</PresentationFormat>
  <Paragraphs>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malik</dc:creator>
  <cp:lastModifiedBy>Administrator</cp:lastModifiedBy>
  <cp:revision>55</cp:revision>
  <dcterms:created xsi:type="dcterms:W3CDTF">2013-10-06T17:52:10Z</dcterms:created>
  <dcterms:modified xsi:type="dcterms:W3CDTF">2013-12-07T10:36:59Z</dcterms:modified>
</cp:coreProperties>
</file>