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71" r:id="rId8"/>
    <p:sldId id="264" r:id="rId9"/>
    <p:sldId id="265" r:id="rId10"/>
    <p:sldId id="266" r:id="rId11"/>
    <p:sldId id="272" r:id="rId12"/>
    <p:sldId id="273" r:id="rId13"/>
    <p:sldId id="267" r:id="rId14"/>
    <p:sldId id="268" r:id="rId15"/>
    <p:sldId id="269" r:id="rId16"/>
    <p:sldId id="270" r:id="rId17"/>
    <p:sldId id="26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Algorithm for finding the solution of linear congruences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Inverses of integers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to Group Theory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Chinese Remainder </a:t>
                </a:r>
                <a:r>
                  <a:rPr lang="en-US" dirty="0" smtClean="0"/>
                  <a:t>Theorem (with out proof)</a:t>
                </a: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039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Remainder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 be positive integers that are relatively prime in pairs, i.e.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</a:rPr>
                      <m:t>𝑗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Then for any integers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,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 congruences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𝑚𝑜𝑑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(</m:t>
                      </m:r>
                      <m:r>
                        <a:rPr lang="en-US" b="0" i="1" smtClean="0">
                          <a:latin typeface="Cambria Math"/>
                        </a:rPr>
                        <m:t>𝑚𝑜𝑑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(</m:t>
                      </m:r>
                      <m:r>
                        <a:rPr lang="en-US" b="0" i="1" smtClean="0">
                          <a:latin typeface="Cambria Math"/>
                        </a:rPr>
                        <m:t>𝑚𝑜𝑑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Have a common solution and any two solutions are congruent modulo the product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….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60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8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712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70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39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50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82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application of CRT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28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 Numbers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be an odd prime and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does not divide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 If there exists a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the congruence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 smtClean="0"/>
                  <a:t> has precisely two incongruent solutions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3781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as FTA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solutions as of the quadratic equation.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40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Case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en-US" dirty="0" smtClean="0"/>
                  <a:t> and composite numbers.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786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Chinese Remainder Theorem (Proof)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Examples of CRT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Indirect Examples where CRT can be applied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182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56</Words>
  <Application>Microsoft Office PowerPoint</Application>
  <PresentationFormat>On-screen Show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8</vt:lpstr>
      <vt:lpstr>Slide 3</vt:lpstr>
      <vt:lpstr>Chinese Remainder Theorem</vt:lpstr>
      <vt:lpstr>Slide 5</vt:lpstr>
      <vt:lpstr>Slide 6</vt:lpstr>
      <vt:lpstr>Slide 7</vt:lpstr>
      <vt:lpstr>Examples</vt:lpstr>
      <vt:lpstr>Examples</vt:lpstr>
      <vt:lpstr>Examples</vt:lpstr>
      <vt:lpstr>Examples</vt:lpstr>
      <vt:lpstr>Examples</vt:lpstr>
      <vt:lpstr>Indirect application of CRT</vt:lpstr>
      <vt:lpstr>Prime Numbers</vt:lpstr>
      <vt:lpstr>Behavior as FTA</vt:lpstr>
      <vt:lpstr>Remarks</vt:lpstr>
      <vt:lpstr>Review of Lecture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Administrator</cp:lastModifiedBy>
  <cp:revision>13</cp:revision>
  <dcterms:created xsi:type="dcterms:W3CDTF">2013-12-11T04:39:09Z</dcterms:created>
  <dcterms:modified xsi:type="dcterms:W3CDTF">2013-12-14T11:53:21Z</dcterms:modified>
</cp:coreProperties>
</file>