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72" r:id="rId6"/>
    <p:sldId id="273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5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11-Dec-13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730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Linear congruences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Solution of Linear congruences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Criteria for the existence of solution and their count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Algorithm for finding the solutions</a:t>
            </a:r>
          </a:p>
        </p:txBody>
      </p:sp>
    </p:spTree>
    <p:extLst>
      <p:ext uri="{BB962C8B-B14F-4D97-AF65-F5344CB8AC3E}">
        <p14:creationId xmlns:p14="http://schemas.microsoft.com/office/powerpoint/2010/main" xmlns="" val="63301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for finding the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098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917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491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735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Inverses of Integers modulo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𝒎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Defintion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245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067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to Group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022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644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906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of Linear 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045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of the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040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Chinese Remainder Theorem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 smtClean="0"/>
                  <a:t> be positive integers that are relatively prime in pairs, i.e.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  <m:r>
                      <a:rPr lang="en-US" b="0" i="1" smtClean="0">
                        <a:latin typeface="Cambria Math"/>
                      </a:rPr>
                      <m:t>≠</m:t>
                    </m:r>
                    <m:r>
                      <a:rPr lang="en-US" b="0" i="1" smtClean="0">
                        <a:latin typeface="Cambria Math"/>
                      </a:rPr>
                      <m:t>𝑗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> Then for any integers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 smtClean="0"/>
                  <a:t>,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dirty="0" smtClean="0"/>
                  <a:t> congruences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≡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𝑚𝑜𝑑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≡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(</m:t>
                      </m:r>
                      <m:r>
                        <a:rPr lang="en-US" b="0" i="1" smtClean="0">
                          <a:latin typeface="Cambria Math"/>
                        </a:rPr>
                        <m:t>𝑚𝑜𝑑</m:t>
                      </m:r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≡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(</m:t>
                      </m:r>
                      <m:r>
                        <a:rPr lang="en-US" b="0" i="1" smtClean="0">
                          <a:latin typeface="Cambria Math"/>
                        </a:rPr>
                        <m:t>𝑚𝑜𝑑</m:t>
                      </m:r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Have a common solution and any two solutions are congruent modulo the product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….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0294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Algorithm for finding the solution of linear congruences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Inverses of integers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Applications to Group Theory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Chinese Remainder Theorem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5718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61</Words>
  <Application>Microsoft Office PowerPoint</Application>
  <PresentationFormat>On-screen Show (4:3)</PresentationFormat>
  <Paragraphs>24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Analytic Number Theory MTH 435</vt:lpstr>
      <vt:lpstr>Review of Lecture 7</vt:lpstr>
      <vt:lpstr>Algorithm for finding the solution</vt:lpstr>
      <vt:lpstr>Algorithm…</vt:lpstr>
      <vt:lpstr>Slide 5</vt:lpstr>
      <vt:lpstr>Slide 6</vt:lpstr>
      <vt:lpstr> </vt:lpstr>
      <vt:lpstr>Examples</vt:lpstr>
      <vt:lpstr>Application to Group Theory</vt:lpstr>
      <vt:lpstr>Examples</vt:lpstr>
      <vt:lpstr>Examples</vt:lpstr>
      <vt:lpstr>System of Linear congruences</vt:lpstr>
      <vt:lpstr>Solution of the system</vt:lpstr>
      <vt:lpstr>Chinese Remainder Theorem</vt:lpstr>
      <vt:lpstr>Review of Lecture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vcomsats</cp:lastModifiedBy>
  <cp:revision>8</cp:revision>
  <dcterms:created xsi:type="dcterms:W3CDTF">2013-12-11T04:39:09Z</dcterms:created>
  <dcterms:modified xsi:type="dcterms:W3CDTF">2013-12-11T09:05:39Z</dcterms:modified>
</cp:coreProperties>
</file>