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4" r:id="rId7"/>
    <p:sldId id="275" r:id="rId8"/>
    <p:sldId id="262" r:id="rId9"/>
    <p:sldId id="263" r:id="rId10"/>
    <p:sldId id="264" r:id="rId11"/>
    <p:sldId id="276" r:id="rId12"/>
    <p:sldId id="277" r:id="rId13"/>
    <p:sldId id="265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36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Multiplication of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Congruences </a:t>
            </a:r>
            <a:r>
              <a:rPr lang="en-US" dirty="0"/>
              <a:t>with polynomials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Congruences with divisors and least common </a:t>
            </a:r>
            <a:r>
              <a:rPr lang="en-US" dirty="0" smtClean="0"/>
              <a:t>multiples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Divisibility Test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85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Definition: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894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Solution of Linear Congruence: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36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Solve the 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82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Solve the Linear </a:t>
            </a:r>
            <a:r>
              <a:rPr lang="en-US" dirty="0" err="1" smtClean="0"/>
              <a:t>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The congruence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𝑎𝑥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solvable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. If solutions exist, there are precisely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incongruent solutions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, given by 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   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       with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=0,1,2,…,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any solution of the congruence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        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𝑚𝑜𝑑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8875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654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201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for finding 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161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Linear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Solution of Linear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Criteria for the existence of solution and their count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Algorithm for finding the solution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392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85</Words>
  <Application>Microsoft Office PowerPoint</Application>
  <PresentationFormat>On-screen Show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Analytic Number Theory MTH 435</vt:lpstr>
      <vt:lpstr>Review of Lecture 6</vt:lpstr>
      <vt:lpstr>Linear Congruences</vt:lpstr>
      <vt:lpstr>Linear Congruences</vt:lpstr>
      <vt:lpstr>How to Solve the Linear Congruences</vt:lpstr>
      <vt:lpstr>How to Solve the Linear Congruences</vt:lpstr>
      <vt:lpstr>Slide 7</vt:lpstr>
      <vt:lpstr>Linear Congruence</vt:lpstr>
      <vt:lpstr>Linear Congruence</vt:lpstr>
      <vt:lpstr>Linear Congruence</vt:lpstr>
      <vt:lpstr>Slide 11</vt:lpstr>
      <vt:lpstr>Slide 12</vt:lpstr>
      <vt:lpstr>Algorithm for finding the solution</vt:lpstr>
      <vt:lpstr>Review of Lecture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vcomsats</cp:lastModifiedBy>
  <cp:revision>12</cp:revision>
  <dcterms:created xsi:type="dcterms:W3CDTF">2013-12-11T04:39:09Z</dcterms:created>
  <dcterms:modified xsi:type="dcterms:W3CDTF">2014-01-02T06:26:35Z</dcterms:modified>
</cp:coreProperties>
</file>