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77" r:id="rId4"/>
    <p:sldId id="278" r:id="rId5"/>
    <p:sldId id="276" r:id="rId6"/>
    <p:sldId id="279" r:id="rId7"/>
    <p:sldId id="280" r:id="rId8"/>
    <p:sldId id="281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82" r:id="rId17"/>
    <p:sldId id="283" r:id="rId18"/>
    <p:sldId id="274" r:id="rId19"/>
    <p:sldId id="275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39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494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508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776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240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022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5814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9031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1112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9193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1349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371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73A9E-C329-42D8-A565-0418E855CBAE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4C84-E92F-4AF4-8B6E-C9BABFC00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6747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8618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Positive solutions of Diophantine equation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Definition of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Divisibility and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Multiples, addition and multiplication of congruences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Elementary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615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447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Properties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</m:oMath>
                </a14:m>
                <a:r>
                  <a:rPr lang="en-US" dirty="0" smtClean="0"/>
                  <a:t> are arbitrary integers.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𝑎𝑐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b="0" dirty="0" smtClean="0"/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b="0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b="0" dirty="0" smtClean="0"/>
                  <a:t>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0" dirty="0" smtClean="0"/>
                  <a:t> for any positive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b="0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0" dirty="0" smtClean="0"/>
                  <a:t> is any polynomial with integer coefficients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0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b="0" dirty="0" smtClean="0"/>
                  <a:t>.</a:t>
                </a:r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Proof.</a:t>
                </a:r>
                <a:endParaRPr lang="en-US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00626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Before going to the further properties of congruences we revisit one important property of </a:t>
            </a:r>
            <a:r>
              <a:rPr lang="en-US" dirty="0" err="1" smtClean="0"/>
              <a:t>l.c.m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Theorem: The least common multiple of two integers divide any other common multiple of two integers.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Proof: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536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779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properties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be a positive integer.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 |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&gt;0.</m:t>
                    </m:r>
                  </m:oMath>
                </a14:m>
                <a:r>
                  <a:rPr lang="en-US" dirty="0" smtClean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b="0" i="1" smtClean="0">
                        <a:latin typeface="Cambria Math"/>
                      </a:rPr>
                      <m:t>≡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b="0" i="1" smtClean="0">
                        <a:latin typeface="Cambria Math"/>
                      </a:rPr>
                      <m:t> (</m:t>
                    </m:r>
                    <m:r>
                      <a:rPr lang="en-US" b="0" i="1" smtClean="0">
                        <a:latin typeface="Cambria Math"/>
                      </a:rPr>
                      <m:t>𝑚𝑜𝑑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10191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87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Divisibility Test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+…+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 is the decimal expansion of the integer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then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b="0" dirty="0" smtClean="0"/>
                  <a:t/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is divisible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dirty="0" smtClean="0"/>
                  <a:t> if and only if number consisting of last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dirty="0" smtClean="0"/>
                  <a:t> digits is divisible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𝑟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US" b="0" dirty="0" smtClean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is divisible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3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3 |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+…+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is divisible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9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9 |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+…+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is divisible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11</m:t>
                    </m:r>
                  </m:oMath>
                </a14:m>
                <a:r>
                  <a:rPr lang="en-US" dirty="0" smtClean="0"/>
                  <a:t> if and only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11 |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−…+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80006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27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783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Defintion</a:t>
            </a:r>
            <a:r>
              <a:rPr lang="en-US" dirty="0" smtClean="0"/>
              <a:t>: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2641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Congruences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549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Multiplication of Congruences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Congruences </a:t>
            </a:r>
            <a:r>
              <a:rPr lang="en-US" dirty="0"/>
              <a:t>with polynomials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Congruences with divisors and least common </a:t>
            </a:r>
            <a:r>
              <a:rPr lang="en-US" dirty="0" smtClean="0"/>
              <a:t>multiples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Divisibility Test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088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102</Words>
  <Application>Microsoft Office PowerPoint</Application>
  <PresentationFormat>On-screen Show (4:3)</PresentationFormat>
  <Paragraphs>39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Analytic Number Theory MTH 435</vt:lpstr>
      <vt:lpstr>Review of Lecture 5</vt:lpstr>
      <vt:lpstr>Review of Elementary Properties</vt:lpstr>
      <vt:lpstr>Review</vt:lpstr>
      <vt:lpstr>Elementary Properties</vt:lpstr>
      <vt:lpstr>Slide 6</vt:lpstr>
      <vt:lpstr>Slide 7</vt:lpstr>
      <vt:lpstr>Slide 8</vt:lpstr>
      <vt:lpstr>Elementary properties</vt:lpstr>
      <vt:lpstr>Slide 10</vt:lpstr>
      <vt:lpstr>Elementary properties</vt:lpstr>
      <vt:lpstr>Slide 12</vt:lpstr>
      <vt:lpstr>Divisibility Test</vt:lpstr>
      <vt:lpstr>Slide 14</vt:lpstr>
      <vt:lpstr>Slide 15</vt:lpstr>
      <vt:lpstr>Slide 16</vt:lpstr>
      <vt:lpstr>Slide 17</vt:lpstr>
      <vt:lpstr>Linear Congruences</vt:lpstr>
      <vt:lpstr>Linear Congruences</vt:lpstr>
      <vt:lpstr>Review of Lecture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23</cp:revision>
  <dcterms:created xsi:type="dcterms:W3CDTF">2013-12-07T19:29:21Z</dcterms:created>
  <dcterms:modified xsi:type="dcterms:W3CDTF">2013-12-08T08:01:41Z</dcterms:modified>
</cp:coreProperties>
</file>