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7" r:id="rId10"/>
    <p:sldId id="269" r:id="rId11"/>
    <p:sldId id="270" r:id="rId12"/>
    <p:sldId id="272" r:id="rId13"/>
    <p:sldId id="263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5274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259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130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3359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8682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0397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369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75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3390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04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991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07273-2675-4509-AA31-594977AE9277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01366-E2F7-4D31-9C25-B0FB7796F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950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75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Euclidean Algorithm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Extended Euclidean Algorithm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Diophantine Equations and their solutions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521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Diophantine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699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Diophantine </a:t>
            </a:r>
            <a:r>
              <a:rPr lang="en-US" dirty="0" smtClean="0">
                <a:solidFill>
                  <a:prstClr val="black"/>
                </a:solidFill>
              </a:rPr>
              <a:t>Equations 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The equation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𝑏𝑦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has a solution in integers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| 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any particular solution of the equation then all solutions are given by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\</m:t>
                        </m:r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/>
                          </a:rPr>
                          <m:t>d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	and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\</m:t>
                        </m:r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/>
                          </a:rPr>
                          <m:t>d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is any integer.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86837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Diophantine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Proof Continued …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960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Diophantine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037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Diophantine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0" dirty="0" smtClean="0"/>
                  <a:t>Example: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+7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=10</m:t>
                    </m:r>
                  </m:oMath>
                </a14:m>
                <a:r>
                  <a:rPr lang="en-US" dirty="0" smtClean="0"/>
                  <a:t>. First we guess any solution and then use previous result to find other solutions.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41475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Now again we consider the same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+7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=10</m:t>
                    </m:r>
                  </m:oMath>
                </a14:m>
                <a:r>
                  <a:rPr lang="en-US" dirty="0" smtClean="0"/>
                  <a:t> and use extended Euclidean algorithm.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3486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648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other examples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15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+7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=210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54243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Remarks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then we have always solution.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7102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Solutions for Diophantine Equation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be positive integers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and 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y</m:t>
                        </m:r>
                      </m:e>
                      <m:sup>
                        <m:r>
                          <a:rPr lang="en-US" b="0" i="0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any solution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𝑏𝑦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. Then the number of positive solutions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𝑏𝑦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is the number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for which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36364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Diophantine equations and their solutions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Construction of solutions using extended Euclidean algorithm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Diophantine equations and their solutions in positive integers.(</a:t>
            </a:r>
            <a:r>
              <a:rPr lang="en-US" smtClean="0"/>
              <a:t>without proof)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1123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73</Words>
  <Application>Microsoft Office PowerPoint</Application>
  <PresentationFormat>On-screen Show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Analytic Number Theory MTH 435</vt:lpstr>
      <vt:lpstr>Review of Lecture 3</vt:lpstr>
      <vt:lpstr>Diophantine Equations</vt:lpstr>
      <vt:lpstr>Diophantine Equations </vt:lpstr>
      <vt:lpstr>Diophantine Equations</vt:lpstr>
      <vt:lpstr>Diophantine Equations</vt:lpstr>
      <vt:lpstr>Diophantine Equations</vt:lpstr>
      <vt:lpstr>Examples</vt:lpstr>
      <vt:lpstr>Examples</vt:lpstr>
      <vt:lpstr>Slide 10</vt:lpstr>
      <vt:lpstr>Some other examples</vt:lpstr>
      <vt:lpstr>Some Remarks</vt:lpstr>
      <vt:lpstr>Positive Solutions for Diophantine Equation</vt:lpstr>
      <vt:lpstr>Review of Lecture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13</cp:revision>
  <dcterms:created xsi:type="dcterms:W3CDTF">2013-12-07T12:01:24Z</dcterms:created>
  <dcterms:modified xsi:type="dcterms:W3CDTF">2013-12-07T16:38:36Z</dcterms:modified>
</cp:coreProperties>
</file>