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2" r:id="rId5"/>
    <p:sldId id="263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3" r:id="rId14"/>
    <p:sldId id="274" r:id="rId15"/>
    <p:sldId id="275" r:id="rId16"/>
    <p:sldId id="276" r:id="rId17"/>
    <p:sldId id="27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1/1/2014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31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Euler Summation Formula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The case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[1,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]</m:t>
                    </m:r>
                  </m:oMath>
                </a14:m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Applications </a:t>
                </a:r>
                <a:r>
                  <a:rPr lang="en-US" dirty="0" smtClean="0"/>
                  <a:t>of Euler Summation </a:t>
                </a:r>
                <a:r>
                  <a:rPr lang="en-US" dirty="0" smtClean="0"/>
                  <a:t>Formula for Harmonic type series</a:t>
                </a:r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6753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≥1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𝛼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𝛼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+1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+1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𝑂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𝛼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≥0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0364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635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Average Order of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𝒅</m:t>
                    </m:r>
                    <m:d>
                      <m:dPr>
                        <m:ctrlPr>
                          <a:rPr lang="en-US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/>
                          </a:rPr>
                          <m:t>𝒏</m:t>
                        </m:r>
                      </m:e>
                    </m:d>
                    <m:r>
                      <a:rPr lang="en-US" b="1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</a:rPr>
                          <m:t>𝝈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en-US" b="1" i="1" smtClean="0">
                        <a:latin typeface="Cambria Math"/>
                      </a:rPr>
                      <m:t>(</m:t>
                    </m:r>
                    <m:r>
                      <a:rPr lang="en-US" b="1" i="1" smtClean="0">
                        <a:latin typeface="Cambria Math"/>
                      </a:rPr>
                      <m:t>𝒏</m:t>
                    </m:r>
                    <m:r>
                      <a:rPr lang="en-US" b="1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Average order of divisor function i.e.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log</m:t>
                    </m:r>
                    <m:r>
                      <a:rPr lang="en-US" b="0" i="1" smtClean="0">
                        <a:latin typeface="Cambria Math"/>
                      </a:rPr>
                      <m:t>⁡(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Or </a:t>
                </a:r>
              </a:p>
              <a:p>
                <a:pPr marL="0" indent="0">
                  <a:buNone/>
                </a:pPr>
                <a:r>
                  <a:rPr lang="en-US" dirty="0" smtClean="0"/>
                  <a:t>Theorem: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≤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𝑥𝑙𝑜𝑔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𝑂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3453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178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23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𝜇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8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2982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095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Average order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/>
                          </a:rPr>
                          <m:t>𝝈</m:t>
                        </m:r>
                      </m:e>
                      <m:sub>
                        <m:r>
                          <a:rPr lang="en-US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latin typeface="Cambria Math"/>
                      </a:rPr>
                      <m:t>(</m:t>
                    </m:r>
                    <m:r>
                      <a:rPr lang="en-US" b="1" i="1" smtClean="0">
                        <a:latin typeface="Cambria Math"/>
                      </a:rPr>
                      <m:t>𝒏</m:t>
                    </m:r>
                    <m:r>
                      <a:rPr lang="en-US" b="1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≥1 </m:t>
                    </m:r>
                  </m:oMath>
                </a14:m>
                <a:r>
                  <a:rPr lang="en-US" dirty="0" smtClean="0"/>
                  <a:t>we have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𝜉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𝑥𝑙𝑜𝑔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1607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377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Average order of Euler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𝝓</m:t>
                    </m:r>
                    <m:r>
                      <a:rPr lang="en-US" b="1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dirty="0" smtClean="0"/>
                  <a:t> function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&gt;1</m:t>
                    </m:r>
                  </m:oMath>
                </a14:m>
                <a:r>
                  <a:rPr lang="en-US" dirty="0" smtClean="0"/>
                  <a:t> we have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≤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</a:rPr>
                            <m:t>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𝑂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𝑥𝑙𝑜𝑔𝑥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3150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12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3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236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32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Applications of Euler Summation Formula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Average order of the count of divisor function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Average order of the sum of divisor function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Average order of the Euler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</m:oMath>
                </a14:m>
                <a:r>
                  <a:rPr lang="en-US" dirty="0" smtClean="0"/>
                  <a:t>- function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 marL="0" indent="0" algn="ctr">
                  <a:buNone/>
                </a:pPr>
                <a:r>
                  <a:rPr lang="en-US" dirty="0" smtClean="0"/>
                  <a:t/>
                </a:r>
              </a:p>
              <a:p>
                <a:pPr marL="0" indent="0" algn="ctr">
                  <a:buNone/>
                </a:pPr>
                <a:r>
                  <a:rPr lang="en-US" sz="2400" b="1" dirty="0" smtClean="0"/>
                  <a:t>Good Luck</a:t>
                </a: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1081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14</Words>
  <Application>Microsoft Office PowerPoint</Application>
  <PresentationFormat>On-screen Show (4:3)</PresentationFormat>
  <Paragraphs>14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Analytic Number Theory MTH 435</vt:lpstr>
      <vt:lpstr>Review of Lecture 31</vt:lpstr>
      <vt:lpstr>Slide 3</vt:lpstr>
      <vt:lpstr>Slide 4</vt:lpstr>
      <vt:lpstr>Slide 5</vt:lpstr>
      <vt:lpstr> </vt:lpstr>
      <vt:lpstr>Slide 7</vt:lpstr>
      <vt:lpstr>Slide 8</vt:lpstr>
      <vt:lpstr>Slide 9</vt:lpstr>
      <vt:lpstr>Slide 10</vt:lpstr>
      <vt:lpstr> </vt:lpstr>
      <vt:lpstr>Slide 12</vt:lpstr>
      <vt:lpstr> </vt:lpstr>
      <vt:lpstr>Slide 14</vt:lpstr>
      <vt:lpstr>Slide 15</vt:lpstr>
      <vt:lpstr>Slide 16</vt:lpstr>
      <vt:lpstr>Review of Lecture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13</cp:revision>
  <dcterms:created xsi:type="dcterms:W3CDTF">2013-12-11T04:39:09Z</dcterms:created>
  <dcterms:modified xsi:type="dcterms:W3CDTF">2014-01-01T08:53:42Z</dcterms:modified>
</cp:coreProperties>
</file>