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73" r:id="rId4"/>
    <p:sldId id="281" r:id="rId5"/>
    <p:sldId id="282" r:id="rId6"/>
    <p:sldId id="274" r:id="rId7"/>
    <p:sldId id="275" r:id="rId8"/>
    <p:sldId id="276" r:id="rId9"/>
    <p:sldId id="277" r:id="rId10"/>
    <p:sldId id="279" r:id="rId11"/>
    <p:sldId id="280" r:id="rId12"/>
    <p:sldId id="259" r:id="rId13"/>
    <p:sldId id="261" r:id="rId14"/>
    <p:sldId id="262" r:id="rId15"/>
    <p:sldId id="263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Derivations of Arithmetical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Selberg</a:t>
            </a:r>
            <a:r>
              <a:rPr lang="en-US" dirty="0" smtClean="0"/>
              <a:t> Identity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Motivation of these notations for Arithmetical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Average Order of Arithmetical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Big O and </a:t>
            </a:r>
            <a:r>
              <a:rPr lang="en-US" dirty="0" smtClean="0"/>
              <a:t>its interpretation</a:t>
            </a: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2390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“O” notation revisit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9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997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031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“o”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66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349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Asymptotic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481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Prime Number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63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of three defined notations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635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091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Euler Summation Formula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51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836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Corollary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845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30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Big “O” and smal</a:t>
                </a:r>
                <a:r>
                  <a:rPr lang="en-US" dirty="0" smtClean="0"/>
                  <a:t>l “o” </a:t>
                </a:r>
                <a:r>
                  <a:rPr lang="en-US" dirty="0" err="1" smtClean="0"/>
                  <a:t>notaions</a:t>
                </a:r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Asymptotic functions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Prime Number Theorem (Statement only as example)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Euler Summation Formula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Important case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[1,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]</m:t>
                    </m:r>
                  </m:oMath>
                </a14:m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Applications of Euler Summation Formula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9485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62</Words>
  <Application>Microsoft Office PowerPoint</Application>
  <PresentationFormat>On-screen Show (4:3)</PresentationFormat>
  <Paragraphs>21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Analytic Number Theory MTH 435</vt:lpstr>
      <vt:lpstr>Review of Lecture 29</vt:lpstr>
      <vt:lpstr>Big “O” notation revisit</vt:lpstr>
      <vt:lpstr>Slide 4</vt:lpstr>
      <vt:lpstr>Slide 5</vt:lpstr>
      <vt:lpstr>Small “o” notation</vt:lpstr>
      <vt:lpstr>Slide 7</vt:lpstr>
      <vt:lpstr>Asymptotic Function</vt:lpstr>
      <vt:lpstr>Prime Number Theorem</vt:lpstr>
      <vt:lpstr>Relation of three defined notations</vt:lpstr>
      <vt:lpstr>Slide 11</vt:lpstr>
      <vt:lpstr>Euler Summation Formula</vt:lpstr>
      <vt:lpstr>Slide 13</vt:lpstr>
      <vt:lpstr>Slide 14</vt:lpstr>
      <vt:lpstr>Corollary</vt:lpstr>
      <vt:lpstr>Review of Lecture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16</cp:revision>
  <dcterms:created xsi:type="dcterms:W3CDTF">2013-12-11T04:39:09Z</dcterms:created>
  <dcterms:modified xsi:type="dcterms:W3CDTF">2013-12-31T15:36:56Z</dcterms:modified>
</cp:coreProperties>
</file>