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85" r:id="rId12"/>
    <p:sldId id="286" r:id="rId13"/>
    <p:sldId id="268" r:id="rId14"/>
    <p:sldId id="270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Formal Power Series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Bell series of 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Bell series and </a:t>
            </a:r>
            <a:r>
              <a:rPr lang="en-US" dirty="0" err="1" smtClean="0"/>
              <a:t>Dirichlet</a:t>
            </a:r>
            <a:r>
              <a:rPr lang="en-US" dirty="0" smtClean="0"/>
              <a:t> product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Applications of Bell series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Derivative of arithmetical function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01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Review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222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Derivation of arithmetical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391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identities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553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936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Sleberg</a:t>
            </a:r>
            <a:r>
              <a:rPr lang="en-US" dirty="0" smtClean="0"/>
              <a:t> Identity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62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68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of Arithmetical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726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66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248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“O” and small “o” 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90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598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Derivations of 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Selberg</a:t>
            </a:r>
            <a:r>
              <a:rPr lang="en-US" dirty="0" smtClean="0"/>
              <a:t> Identity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Big O and small o notations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Asymptotic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Relations of these newly defined notations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Motivation of these notations for 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Average Orders of Arithmetic 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81180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94</Words>
  <Application>Microsoft Office PowerPoint</Application>
  <PresentationFormat>On-screen Show (4:3)</PresentationFormat>
  <Paragraphs>32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Analytic Number Theory MTH 435</vt:lpstr>
      <vt:lpstr>Review of Lecture 28</vt:lpstr>
      <vt:lpstr>Some Review of previous lecture</vt:lpstr>
      <vt:lpstr>Slide 4</vt:lpstr>
      <vt:lpstr>Derivation of arithmetical function</vt:lpstr>
      <vt:lpstr>Important identities</vt:lpstr>
      <vt:lpstr>Slide 7</vt:lpstr>
      <vt:lpstr>Sleberg Identity</vt:lpstr>
      <vt:lpstr>Slide 9</vt:lpstr>
      <vt:lpstr>Behavior of Arithmetical Functions</vt:lpstr>
      <vt:lpstr>Slide 11</vt:lpstr>
      <vt:lpstr>Slide 12</vt:lpstr>
      <vt:lpstr>Big “O” and small “o” Notations</vt:lpstr>
      <vt:lpstr>Slide 14</vt:lpstr>
      <vt:lpstr>Review of Lecture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stdc_lp</cp:lastModifiedBy>
  <cp:revision>11</cp:revision>
  <dcterms:created xsi:type="dcterms:W3CDTF">2013-12-11T04:39:09Z</dcterms:created>
  <dcterms:modified xsi:type="dcterms:W3CDTF">2014-01-01T02:42:42Z</dcterms:modified>
</cp:coreProperties>
</file>