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85" r:id="rId7"/>
    <p:sldId id="286" r:id="rId8"/>
    <p:sldId id="28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Review of lecture 26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Multiplicative functions, Completely multiplicative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Inverse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Abelian</a:t>
            </a:r>
            <a:r>
              <a:rPr lang="en-US" dirty="0" smtClean="0"/>
              <a:t> groups and their subgroups</a:t>
            </a:r>
          </a:p>
        </p:txBody>
      </p:sp>
    </p:spTree>
    <p:extLst>
      <p:ext uri="{BB962C8B-B14F-4D97-AF65-F5344CB8AC3E}">
        <p14:creationId xmlns:p14="http://schemas.microsoft.com/office/powerpoint/2010/main" xmlns="" val="335860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Power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83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272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 Series of Arithmetical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702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031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747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622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Uniqueness Theorem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be multiplicative functions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if and only if 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for all primes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0903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25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Remark for Completely multiplicative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59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 Series and </a:t>
            </a:r>
            <a:r>
              <a:rPr lang="en-US" dirty="0" err="1" smtClean="0"/>
              <a:t>Dirichlet</a:t>
            </a:r>
            <a:r>
              <a:rPr lang="en-US" dirty="0" smtClean="0"/>
              <a:t> 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For any arithmetical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𝑔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6943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586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Bell Series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594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193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Derivative of Arithmetical functions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Defintion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836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726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Derivative like properties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are arithmetical functions then</a:t>
                </a: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𝑔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US" dirty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∗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𝑔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∗</m:t>
                    </m:r>
                    <m:r>
                      <a:rPr lang="en-US" b="0" i="1" smtClean="0">
                        <a:latin typeface="Cambria Math"/>
                      </a:rPr>
                      <m:t>𝑔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∗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b="0" dirty="0" smtClean="0"/>
              </a:p>
              <a:p>
                <a:pPr marL="400050" indent="-400050">
                  <a:buFont typeface="+mj-lt"/>
                  <a:buAutoNum type="romanLcPeriod"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9301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609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Selberg</a:t>
            </a:r>
            <a:r>
              <a:rPr lang="en-US" dirty="0" smtClean="0"/>
              <a:t> Identity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dirty="0" smtClean="0"/>
                  <a:t>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A3695E0-DBE8-4B03-9AD6-B204E4784506}" type="mathplaceholder">
                        <a:rPr lang="en-US" i="1" smtClean="0">
                          <a:latin typeface="Cambria Math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222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4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363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451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618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130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Formal Power Series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Bell series of 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Bell series and </a:t>
            </a:r>
            <a:r>
              <a:rPr lang="en-US" dirty="0" err="1" smtClean="0"/>
              <a:t>Dirichlet</a:t>
            </a:r>
            <a:r>
              <a:rPr lang="en-US" dirty="0" smtClean="0"/>
              <a:t> product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Applications of Bell series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Derivative of arithmetical function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Selberg</a:t>
            </a:r>
            <a:r>
              <a:rPr lang="en-US" dirty="0" smtClean="0"/>
              <a:t> identity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881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93</Words>
  <Application>Microsoft Office PowerPoint</Application>
  <PresentationFormat>On-screen Show (4:3)</PresentationFormat>
  <Paragraphs>39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Analytic Number Theory MTH 435</vt:lpstr>
      <vt:lpstr>Review of Lecture 27</vt:lpstr>
      <vt:lpstr>Power Series</vt:lpstr>
      <vt:lpstr>Formal Power Series</vt:lpstr>
      <vt:lpstr>Slide 5</vt:lpstr>
      <vt:lpstr>Slide 6</vt:lpstr>
      <vt:lpstr>Slide 7</vt:lpstr>
      <vt:lpstr>Slide 8</vt:lpstr>
      <vt:lpstr>Bell Series of Arithmetical functions</vt:lpstr>
      <vt:lpstr>Slide 10</vt:lpstr>
      <vt:lpstr>Examples</vt:lpstr>
      <vt:lpstr>Slide 12</vt:lpstr>
      <vt:lpstr>Uniqueness Theorem</vt:lpstr>
      <vt:lpstr>Slide 14</vt:lpstr>
      <vt:lpstr>Remark for Completely multiplicative functions</vt:lpstr>
      <vt:lpstr>Bell Series and Dirichlet Product</vt:lpstr>
      <vt:lpstr>Slide 17</vt:lpstr>
      <vt:lpstr>Application of Bell Series</vt:lpstr>
      <vt:lpstr>Slide 19</vt:lpstr>
      <vt:lpstr>Derivative of Arithmetical functions </vt:lpstr>
      <vt:lpstr>Examples</vt:lpstr>
      <vt:lpstr>Derivative like properties</vt:lpstr>
      <vt:lpstr>Slide 23</vt:lpstr>
      <vt:lpstr>Selberg Identity</vt:lpstr>
      <vt:lpstr>Slide 25</vt:lpstr>
      <vt:lpstr>Slide 26</vt:lpstr>
      <vt:lpstr>Slide 27</vt:lpstr>
      <vt:lpstr>Slide 28</vt:lpstr>
      <vt:lpstr>Slide 29</vt:lpstr>
      <vt:lpstr>Review of Lecture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15</cp:revision>
  <dcterms:created xsi:type="dcterms:W3CDTF">2013-12-11T04:39:09Z</dcterms:created>
  <dcterms:modified xsi:type="dcterms:W3CDTF">2013-12-29T13:52:28Z</dcterms:modified>
</cp:coreProperties>
</file>