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9" r:id="rId4"/>
    <p:sldId id="261" r:id="rId5"/>
    <p:sldId id="262" r:id="rId6"/>
    <p:sldId id="263" r:id="rId7"/>
    <p:sldId id="264" r:id="rId8"/>
    <p:sldId id="265" r:id="rId9"/>
    <p:sldId id="259" r:id="rId10"/>
    <p:sldId id="266" r:id="rId11"/>
    <p:sldId id="273" r:id="rId12"/>
    <p:sldId id="271" r:id="rId13"/>
    <p:sldId id="272" r:id="rId14"/>
    <p:sldId id="270" r:id="rId15"/>
    <p:sldId id="268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6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Divisor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Relation of Perfect numbers with </a:t>
            </a:r>
            <a:r>
              <a:rPr lang="en-US" dirty="0" err="1" smtClean="0"/>
              <a:t>Mersenne</a:t>
            </a:r>
            <a:r>
              <a:rPr lang="en-US" dirty="0" smtClean="0"/>
              <a:t> primes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Mobius Function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Divisor </a:t>
            </a:r>
            <a:r>
              <a:rPr lang="en-US" dirty="0"/>
              <a:t>sums of Mobius and Euler Functions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181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Review of Euler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𝝓</m:t>
                    </m:r>
                    <m:r>
                      <a:rPr lang="en-US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function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514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of Mobius and Euler </a:t>
            </a:r>
            <a:r>
              <a:rPr lang="en-US" dirty="0" err="1" smtClean="0"/>
              <a:t>Funciton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</a:rPr>
                          <m:t> | 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den>
                        </m:f>
                      </m:e>
                    </m:nary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9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1366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411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743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Corollary: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=(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47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918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Arithmetical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Mangoldt</a:t>
            </a:r>
            <a:r>
              <a:rPr lang="en-US" dirty="0" smtClean="0"/>
              <a:t> Function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14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715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Dirichlet</a:t>
            </a:r>
            <a:r>
              <a:rPr lang="en-US" dirty="0" smtClean="0"/>
              <a:t> Product (Convolution)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117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23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Identity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319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Inverse of a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575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Mobius Inversion Formula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</a:rPr>
                          <m:t> | 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                  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↔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                                     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en-US" b="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</m:d>
                    <m:r>
                      <a:rPr lang="en-US" b="0" i="1" dirty="0" smtClean="0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dirty="0" smtClean="0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 | 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  <m:sup/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𝜇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𝑑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b="0" i="1" dirty="0" smtClean="0">
                        <a:latin typeface="Cambria Math"/>
                        <a:ea typeface="Cambria Math"/>
                      </a:rPr>
                      <m:t>     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" t="-8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7982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092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0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Divisor Sum of </a:t>
            </a:r>
            <a:r>
              <a:rPr lang="en-US" dirty="0" err="1" smtClean="0"/>
              <a:t>Mangoldt</a:t>
            </a:r>
            <a:r>
              <a:rPr lang="en-US" dirty="0" smtClean="0"/>
              <a:t> </a:t>
            </a:r>
            <a:r>
              <a:rPr lang="en-US" dirty="0" err="1" smtClean="0"/>
              <a:t>Functon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418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00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Mobius Inversion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934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160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211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Mobius and Euler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Some results about Euler function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Mobius Inversion Formula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Mangoldt</a:t>
            </a:r>
            <a:r>
              <a:rPr lang="en-US" dirty="0" smtClean="0"/>
              <a:t> function by MIF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Multiplicative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188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89</Words>
  <Application>Microsoft Office PowerPoint</Application>
  <PresentationFormat>On-screen Show (4:3)</PresentationFormat>
  <Paragraphs>39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Analytic Number Theory MTH 435</vt:lpstr>
      <vt:lpstr>Review of Lecture 25</vt:lpstr>
      <vt:lpstr> </vt:lpstr>
      <vt:lpstr>Relation of Mobius and Euler Funciton</vt:lpstr>
      <vt:lpstr>Slide 5</vt:lpstr>
      <vt:lpstr>Slide 6</vt:lpstr>
      <vt:lpstr>Slide 7</vt:lpstr>
      <vt:lpstr>Slide 8</vt:lpstr>
      <vt:lpstr>Slide 9</vt:lpstr>
      <vt:lpstr>More Arithmetical Functions</vt:lpstr>
      <vt:lpstr>Slide 11</vt:lpstr>
      <vt:lpstr>Dirichlet Product (Convolution)</vt:lpstr>
      <vt:lpstr>Slide 13</vt:lpstr>
      <vt:lpstr>Slide 14</vt:lpstr>
      <vt:lpstr>Inverse of a function</vt:lpstr>
      <vt:lpstr>Mobius Inversion Formula</vt:lpstr>
      <vt:lpstr>Slide 17</vt:lpstr>
      <vt:lpstr>Slide 18</vt:lpstr>
      <vt:lpstr>Divisor Sum of Mangoldt Functon</vt:lpstr>
      <vt:lpstr>Slide 20</vt:lpstr>
      <vt:lpstr>Application of Mobius Inversion Formula</vt:lpstr>
      <vt:lpstr>Slide 22</vt:lpstr>
      <vt:lpstr>Slide 23</vt:lpstr>
      <vt:lpstr>Review of Lecture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21</cp:revision>
  <dcterms:created xsi:type="dcterms:W3CDTF">2013-12-11T04:39:09Z</dcterms:created>
  <dcterms:modified xsi:type="dcterms:W3CDTF">2013-12-28T14:16:54Z</dcterms:modified>
</cp:coreProperties>
</file>