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1" r:id="rId5"/>
    <p:sldId id="283" r:id="rId6"/>
    <p:sldId id="284" r:id="rId7"/>
    <p:sldId id="262" r:id="rId8"/>
    <p:sldId id="263" r:id="rId9"/>
    <p:sldId id="282" r:id="rId10"/>
    <p:sldId id="276" r:id="rId11"/>
    <p:sldId id="277" r:id="rId12"/>
    <p:sldId id="278" r:id="rId13"/>
    <p:sldId id="279" r:id="rId14"/>
    <p:sldId id="264" r:id="rId15"/>
    <p:sldId id="265" r:id="rId16"/>
    <p:sldId id="280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8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/>
              <a:t>Primes, </a:t>
            </a:r>
            <a:r>
              <a:rPr lang="en-US" dirty="0" err="1"/>
              <a:t>Fermats</a:t>
            </a:r>
            <a:r>
              <a:rPr lang="en-US" dirty="0"/>
              <a:t> Numbers, </a:t>
            </a:r>
            <a:r>
              <a:rPr lang="en-US" dirty="0" err="1" smtClean="0"/>
              <a:t>Mersenne</a:t>
            </a:r>
            <a:r>
              <a:rPr lang="en-US" dirty="0" smtClean="0"/>
              <a:t> Primes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Sieve of Eratosthenes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Distribution of </a:t>
            </a:r>
            <a:r>
              <a:rPr lang="en-US" dirty="0" smtClean="0"/>
              <a:t>Primes, Bertrand’s Postulate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Goldbach</a:t>
            </a:r>
            <a:r>
              <a:rPr lang="en-US" dirty="0" smtClean="0"/>
              <a:t> Conjecture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430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Arithmetical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Divisor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4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Formulas for Divisor Functions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  <m:sup/>
                        </m:sSubSup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  <m:sup/>
                        </m:sSubSup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sup>
                    </m:sSup>
                    <m:r>
                      <a:rPr lang="en-US" b="0" i="1" smtClean="0">
                        <a:latin typeface="Cambria Math"/>
                      </a:rPr>
                      <m:t>…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𝑟</m:t>
                            </m:r>
                          </m:sub>
                          <m:sup/>
                        </m:sSubSup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</m:sup>
                    </m:sSup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We have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𝜏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 </m:t>
                      </m:r>
                      <m:r>
                        <a:rPr lang="en-US" b="0" i="1" smtClean="0">
                          <a:latin typeface="Cambria Math"/>
                        </a:rPr>
                        <m:t>𝜎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r>
                        <a:rPr lang="en-US" b="0" i="0" smtClean="0">
                          <a:latin typeface="Cambria Math"/>
                        </a:rPr>
                        <m:t>                                                                                                            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4166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874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635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Perfect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581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Perfect Numbers and </a:t>
            </a:r>
            <a:r>
              <a:rPr lang="en-US" dirty="0" err="1" smtClean="0"/>
              <a:t>Mersenne</a:t>
            </a:r>
            <a:r>
              <a:rPr lang="en-US" dirty="0" smtClean="0"/>
              <a:t> primes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US" dirty="0" smtClean="0"/>
                  <a:t> is prime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−1)</m:t>
                    </m:r>
                  </m:oMath>
                </a14:m>
                <a:r>
                  <a:rPr lang="en-US" dirty="0" smtClean="0"/>
                  <a:t> is a perfect number.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6259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259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Corollary: If </a:t>
            </a:r>
            <a:r>
              <a:rPr lang="en-US" dirty="0" err="1" smtClean="0"/>
              <a:t>Mersenne</a:t>
            </a:r>
            <a:r>
              <a:rPr lang="en-US" dirty="0" smtClean="0"/>
              <a:t> primes are infinite then the previous result implies that perfect numbers are infinite.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461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Mobius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629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Divisor Sums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986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15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dirty="0" smtClean="0"/>
                  <a:t> we have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|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𝜇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6030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810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Divisor Sum for Euler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𝝓</m:t>
                    </m:r>
                  </m:oMath>
                </a14:m>
                <a:r>
                  <a:rPr lang="en-US" dirty="0" smtClean="0"/>
                  <a:t> function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dirty="0" smtClean="0"/>
                  <a:t> we have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𝑑</m:t>
                        </m:r>
                        <m:r>
                          <a:rPr lang="en-US" b="0" i="1" smtClean="0">
                            <a:latin typeface="Cambria Math"/>
                          </a:rPr>
                          <m:t> | 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=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nary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 cstate="print"/>
                <a:stretch>
                  <a:fillRect l="-593" t="-9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7575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644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105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of Mobius and Euler </a:t>
            </a:r>
            <a:r>
              <a:rPr lang="en-US" dirty="0" err="1" smtClean="0"/>
              <a:t>Funciton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𝑑</m:t>
                        </m:r>
                        <m:r>
                          <a:rPr lang="en-US" b="0" i="1" smtClean="0">
                            <a:latin typeface="Cambria Math"/>
                          </a:rPr>
                          <m:t> | 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𝜇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den>
                        </m:f>
                      </m:e>
                    </m:nary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593" t="-9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594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164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095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Corollary: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</m:den>
                    </m:f>
                  </m:oMath>
                </a14:m>
                <a:r>
                  <a:rPr lang="en-US" dirty="0" smtClean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=(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0614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30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Arithmetical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Divisor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Mobius Function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Divisor sums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Mobius and Euler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827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87</Words>
  <Application>Microsoft Office PowerPoint</Application>
  <PresentationFormat>On-screen Show (4:3)</PresentationFormat>
  <Paragraphs>36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Analytic Number Theory MTH 435</vt:lpstr>
      <vt:lpstr>Review of Lecture 24</vt:lpstr>
      <vt:lpstr>Arithmetical Functions</vt:lpstr>
      <vt:lpstr>Divisor Function</vt:lpstr>
      <vt:lpstr>Slide 5</vt:lpstr>
      <vt:lpstr>Slide 6</vt:lpstr>
      <vt:lpstr>Formulas for Divisor Functions</vt:lpstr>
      <vt:lpstr>Slide 8</vt:lpstr>
      <vt:lpstr>Slide 9</vt:lpstr>
      <vt:lpstr>Perfect Numbers</vt:lpstr>
      <vt:lpstr>Perfect Numbers and Mersenne primes</vt:lpstr>
      <vt:lpstr>Slide 12</vt:lpstr>
      <vt:lpstr>Slide 13</vt:lpstr>
      <vt:lpstr>Mobius Function</vt:lpstr>
      <vt:lpstr>Divisor Sums</vt:lpstr>
      <vt:lpstr>Slide 16</vt:lpstr>
      <vt:lpstr>Slide 17</vt:lpstr>
      <vt:lpstr>Slide 18</vt:lpstr>
      <vt:lpstr> </vt:lpstr>
      <vt:lpstr>Slide 20</vt:lpstr>
      <vt:lpstr>Slide 21</vt:lpstr>
      <vt:lpstr>Relation of Mobius and Euler Funciton</vt:lpstr>
      <vt:lpstr>Slide 23</vt:lpstr>
      <vt:lpstr>Slide 24</vt:lpstr>
      <vt:lpstr>Slide 25</vt:lpstr>
      <vt:lpstr>Slide 26</vt:lpstr>
      <vt:lpstr>Review of Lecture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19</cp:revision>
  <dcterms:created xsi:type="dcterms:W3CDTF">2013-12-11T04:39:09Z</dcterms:created>
  <dcterms:modified xsi:type="dcterms:W3CDTF">2013-12-28T12:54:34Z</dcterms:modified>
</cp:coreProperties>
</file>