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73" r:id="rId5"/>
    <p:sldId id="279" r:id="rId6"/>
    <p:sldId id="284" r:id="rId7"/>
    <p:sldId id="261" r:id="rId8"/>
    <p:sldId id="262" r:id="rId9"/>
    <p:sldId id="274" r:id="rId10"/>
    <p:sldId id="263" r:id="rId11"/>
    <p:sldId id="264" r:id="rId12"/>
    <p:sldId id="265" r:id="rId13"/>
    <p:sldId id="276" r:id="rId14"/>
    <p:sldId id="275" r:id="rId15"/>
    <p:sldId id="277" r:id="rId16"/>
    <p:sldId id="266" r:id="rId17"/>
    <p:sldId id="268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Review of Quadratic residues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Exercises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Quadratic Residues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Quadratic Reciprocity Law</a:t>
            </a:r>
          </a:p>
        </p:txBody>
      </p:sp>
    </p:spTree>
    <p:extLst>
      <p:ext uri="{BB962C8B-B14F-4D97-AF65-F5344CB8AC3E}">
        <p14:creationId xmlns:p14="http://schemas.microsoft.com/office/powerpoint/2010/main" xmlns="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Some results about 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955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796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Fermat Primes, </a:t>
            </a:r>
            <a:r>
              <a:rPr lang="en-US" dirty="0" err="1" smtClean="0"/>
              <a:t>Mersennse</a:t>
            </a:r>
            <a:r>
              <a:rPr lang="en-US" dirty="0" smtClean="0"/>
              <a:t> 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6294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Sieve of Eratosthenes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659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417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279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Bound of Primes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 is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th</a:t>
                </a:r>
                <a:r>
                  <a:rPr lang="en-US" dirty="0" smtClean="0"/>
                  <a:t> prime number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≤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0315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922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Corollary: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≥1</m:t>
                    </m:r>
                  </m:oMath>
                </a14:m>
                <a:r>
                  <a:rPr lang="en-US" dirty="0" smtClean="0"/>
                  <a:t>, there are at least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+1</m:t>
                    </m:r>
                  </m:oMath>
                </a14:m>
                <a:r>
                  <a:rPr lang="en-US" dirty="0" smtClean="0"/>
                  <a:t> primes less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4064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Bertrand’s Postulate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076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Improvement in the bound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&lt;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5508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598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Goldbach</a:t>
            </a:r>
            <a:r>
              <a:rPr lang="en-US" dirty="0" smtClean="0"/>
              <a:t> Conjecture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951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Dirichlet</a:t>
            </a:r>
            <a:r>
              <a:rPr lang="en-US" dirty="0" smtClean="0"/>
              <a:t> Theorem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dirty="0" smtClean="0"/>
                  <a:t> are relatively prime positive integer then the arithmetic progression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,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b="0" i="1" smtClean="0">
                          <a:latin typeface="Cambria Math"/>
                        </a:rPr>
                        <m:t>,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+2</m:t>
                      </m:r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b="0" i="1" smtClean="0">
                          <a:latin typeface="Cambria Math"/>
                        </a:rPr>
                        <m:t>,…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r>
                  <a:rPr lang="en-US" dirty="0"/>
                  <a:t>c</a:t>
                </a:r>
                <a:r>
                  <a:rPr lang="en-US" dirty="0" smtClean="0"/>
                  <a:t>ontains infinitely many primes.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2223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/>
              <a:t>Primes, </a:t>
            </a:r>
            <a:r>
              <a:rPr lang="en-US" dirty="0" err="1"/>
              <a:t>Fermats</a:t>
            </a:r>
            <a:r>
              <a:rPr lang="en-US" dirty="0"/>
              <a:t> Numbers, </a:t>
            </a:r>
            <a:r>
              <a:rPr lang="en-US" dirty="0" err="1" smtClean="0"/>
              <a:t>Mersenne</a:t>
            </a:r>
            <a:r>
              <a:rPr lang="en-US" dirty="0" smtClean="0"/>
              <a:t> Primes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Sieve of Eratosthenes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Distribution of </a:t>
            </a:r>
            <a:r>
              <a:rPr lang="en-US" dirty="0" smtClean="0"/>
              <a:t>Primes, </a:t>
            </a:r>
            <a:r>
              <a:rPr lang="en-US" dirty="0" err="1" smtClean="0"/>
              <a:t>Beratnd’s</a:t>
            </a:r>
            <a:r>
              <a:rPr lang="en-US" dirty="0" smtClean="0"/>
              <a:t> Postulate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Goldbach</a:t>
            </a:r>
            <a:r>
              <a:rPr lang="en-US" dirty="0" smtClean="0"/>
              <a:t> Conjecture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851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69</Words>
  <Application>Microsoft Office PowerPoint</Application>
  <PresentationFormat>On-screen Show (4:3)</PresentationFormat>
  <Paragraphs>30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Analytic Number Theory MTH 435</vt:lpstr>
      <vt:lpstr>Review of Lecture 23</vt:lpstr>
      <vt:lpstr>Review of Some results about primes</vt:lpstr>
      <vt:lpstr>Slide 4</vt:lpstr>
      <vt:lpstr>Fermat Primes, Mersennse Primes</vt:lpstr>
      <vt:lpstr>Slide 6</vt:lpstr>
      <vt:lpstr>Sieve of Eratosthenes</vt:lpstr>
      <vt:lpstr>Slide 8</vt:lpstr>
      <vt:lpstr>Slide 9</vt:lpstr>
      <vt:lpstr>Bound of Primes</vt:lpstr>
      <vt:lpstr>Slide 11</vt:lpstr>
      <vt:lpstr>Slide 12</vt:lpstr>
      <vt:lpstr>Bertrand’s Postulate</vt:lpstr>
      <vt:lpstr>Improvement in the bound</vt:lpstr>
      <vt:lpstr>Slide 15</vt:lpstr>
      <vt:lpstr>Goldbach Conjecture</vt:lpstr>
      <vt:lpstr>Dirichlet Theorem</vt:lpstr>
      <vt:lpstr>Review of Lecture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21</cp:revision>
  <dcterms:created xsi:type="dcterms:W3CDTF">2013-12-11T04:39:09Z</dcterms:created>
  <dcterms:modified xsi:type="dcterms:W3CDTF">2013-12-28T11:29:08Z</dcterms:modified>
</cp:coreProperties>
</file>