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3" r:id="rId3"/>
    <p:sldId id="274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55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Applications of quadratic residues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Advance result for Calculation of quadratic residues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Jacobi Symbol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Computations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943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354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Quadratic Reciprocity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0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576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preparation </a:t>
            </a:r>
            <a:r>
              <a:rPr lang="en-US" smtClean="0"/>
              <a:t>for theorem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550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Quadratic Reciprocity Law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Theoem: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en-US" dirty="0" smtClean="0"/>
                  <a:t> are distinct odd primes, 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𝑞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𝑞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  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3659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881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21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576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377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836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065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358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Corollary: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en-US" dirty="0" smtClean="0"/>
                  <a:t> are distinct odd primes, 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𝑞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𝑞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1    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𝑖𝑓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≡1 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𝑚𝑜𝑑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 4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𝑜𝑟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≡1(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𝑚𝑜𝑑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 4)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−1              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𝑖𝑓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                   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≡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≡3 (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𝑚𝑜𝑑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 4)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506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768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Motivation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Quadratic Reciprocity Law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Computations using </a:t>
            </a:r>
            <a:r>
              <a:rPr lang="en-US" smtClean="0"/>
              <a:t>Quadratic reciprocity law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256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50</Words>
  <Application>Microsoft Office PowerPoint</Application>
  <PresentationFormat>On-screen Show (4:3)</PresentationFormat>
  <Paragraphs>23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Analytic Number Theory MTH 435</vt:lpstr>
      <vt:lpstr>Review of Lecture 21</vt:lpstr>
      <vt:lpstr>Slide 3</vt:lpstr>
      <vt:lpstr>What is Quadratic Reciprocity</vt:lpstr>
      <vt:lpstr>Slide 5</vt:lpstr>
      <vt:lpstr>Some preparation for theorem</vt:lpstr>
      <vt:lpstr>Quadratic Reciprocity Law</vt:lpstr>
      <vt:lpstr>Slide 8</vt:lpstr>
      <vt:lpstr>Slide 9</vt:lpstr>
      <vt:lpstr>Slide 10</vt:lpstr>
      <vt:lpstr>Slide 11</vt:lpstr>
      <vt:lpstr>Slide 12</vt:lpstr>
      <vt:lpstr>Slide 13</vt:lpstr>
      <vt:lpstr>Computations</vt:lpstr>
      <vt:lpstr>Results</vt:lpstr>
      <vt:lpstr>Slide 16</vt:lpstr>
      <vt:lpstr>Review of Lecture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17</cp:revision>
  <dcterms:created xsi:type="dcterms:W3CDTF">2013-12-11T04:39:09Z</dcterms:created>
  <dcterms:modified xsi:type="dcterms:W3CDTF">2013-12-25T16:29:13Z</dcterms:modified>
</cp:coreProperties>
</file>