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6" r:id="rId4"/>
    <p:sldId id="277" r:id="rId5"/>
    <p:sldId id="259" r:id="rId6"/>
    <p:sldId id="260" r:id="rId7"/>
    <p:sldId id="27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Euler criteria and </a:t>
            </a: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Properties of </a:t>
            </a: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552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Legender</a:t>
            </a:r>
            <a:r>
              <a:rPr lang="en-US" dirty="0" smtClean="0"/>
              <a:t> Symbol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113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99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 (Infinite primes)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There exists infinite many primes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39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059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Guass</a:t>
            </a:r>
            <a:r>
              <a:rPr lang="en-US" dirty="0" smtClean="0"/>
              <a:t> Lemma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51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Guass</a:t>
            </a:r>
            <a:r>
              <a:rPr lang="en-US" dirty="0" smtClean="0"/>
              <a:t> Lemma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Guass Lemma: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 and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  <m:r>
                      <a:rPr lang="en-US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denote the number of integers in the set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,…,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Whose remainders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/2</m:t>
                    </m:r>
                  </m:oMath>
                </a14:m>
                <a:r>
                  <a:rPr lang="en-US" dirty="0" smtClean="0"/>
                  <a:t> when divided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264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081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460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867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622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438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860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89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An </a:t>
            </a:r>
            <a:r>
              <a:rPr lang="en-US" dirty="0"/>
              <a:t>a</a:t>
            </a:r>
            <a:r>
              <a:rPr lang="en-US" dirty="0" smtClean="0"/>
              <a:t>pplication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Guass</a:t>
            </a:r>
            <a:r>
              <a:rPr lang="en-US" dirty="0" smtClean="0"/>
              <a:t> Lemma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mtClean="0"/>
              <a:t>Computations using </a:t>
            </a:r>
            <a:r>
              <a:rPr lang="en-US" dirty="0" err="1" smtClean="0"/>
              <a:t>Guass</a:t>
            </a:r>
            <a:r>
              <a:rPr lang="en-US" dirty="0" smtClean="0"/>
              <a:t> Lemma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Some results following from </a:t>
            </a:r>
            <a:r>
              <a:rPr lang="en-US" dirty="0" err="1" smtClean="0"/>
              <a:t>Guass</a:t>
            </a:r>
            <a:r>
              <a:rPr lang="en-US" dirty="0" smtClean="0"/>
              <a:t> Lemma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4187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58</Words>
  <Application>Microsoft Office PowerPoint</Application>
  <PresentationFormat>On-screen Show (4:3)</PresentationFormat>
  <Paragraphs>25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Analytic Number Theory MTH 435</vt:lpstr>
      <vt:lpstr>Review of Lecture 19</vt:lpstr>
      <vt:lpstr>Legender Symbol</vt:lpstr>
      <vt:lpstr>Computations</vt:lpstr>
      <vt:lpstr>Application  (Infinite primes)</vt:lpstr>
      <vt:lpstr>Slide 6</vt:lpstr>
      <vt:lpstr>Slide 7</vt:lpstr>
      <vt:lpstr>Introduction to Guass Lemma</vt:lpstr>
      <vt:lpstr>Guass Lemma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Review of Lecture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14</cp:revision>
  <dcterms:created xsi:type="dcterms:W3CDTF">2013-12-11T04:39:09Z</dcterms:created>
  <dcterms:modified xsi:type="dcterms:W3CDTF">2013-12-25T14:42:34Z</dcterms:modified>
</cp:coreProperties>
</file>