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76" r:id="rId6"/>
    <p:sldId id="262" r:id="rId7"/>
    <p:sldId id="277" r:id="rId8"/>
    <p:sldId id="278" r:id="rId9"/>
    <p:sldId id="279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  <p:sldId id="272" r:id="rId19"/>
    <p:sldId id="273" r:id="rId20"/>
    <p:sldId id="274" r:id="rId21"/>
    <p:sldId id="275" r:id="rId22"/>
    <p:sldId id="27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12/22/2013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Power indices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Properties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Power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Criteria for power residues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Computational note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Count of residues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818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 of solutions and residues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970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has a primitive root. Then the number of </a:t>
                </a:r>
                <a:r>
                  <a:rPr lang="en-US" dirty="0" err="1" smtClean="0"/>
                  <a:t>incoungruent</a:t>
                </a:r>
                <a:r>
                  <a:rPr lang="en-US" dirty="0" smtClean="0"/>
                  <a:t> k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power residues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dirty="0" smtClean="0"/>
                  <a:t>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/(</m:t>
                    </m:r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𝜙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6876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Count….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231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763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90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271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Existence of primitive roots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𝒌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an odd prime.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and </a:t>
                </a:r>
                <a:endParaRPr lang="en-US" b="0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≢1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.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</a:rPr>
                      <m:t>≡1 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𝑚𝑜𝑑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 primitive root.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07366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488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719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837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571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078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Primitive roots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b="1" i="1" smtClean="0">
                            <a:latin typeface="Cambria Math"/>
                          </a:rPr>
                          <m:t>𝒌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Suppose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 smtClean="0"/>
                  <a:t> is an odd prime.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𝑘</m:t>
                    </m:r>
                    <m:r>
                      <a:rPr lang="en-US" b="0" i="1" smtClean="0">
                        <a:latin typeface="Cambria Math"/>
                      </a:rPr>
                      <m:t>≥2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 smtClean="0"/>
                  <a:t>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 primitive root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  <m:r>
                          <a:rPr lang="en-US" b="0" i="1" smtClean="0">
                            <a:latin typeface="Cambria Math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Proof: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/>
                <a:stretch>
                  <a:fillRect l="-593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8278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4738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670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7861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59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937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Count of k </a:t>
                </a:r>
                <a:r>
                  <a:rPr lang="en-US" dirty="0" err="1" smtClean="0"/>
                  <a:t>th</a:t>
                </a:r>
                <a:r>
                  <a:rPr lang="en-US" dirty="0" smtClean="0"/>
                  <a:t> primitive roots </a:t>
                </a:r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Existence of primitive roots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endParaRPr lang="en-US" dirty="0"/>
              </a:p>
              <a:p>
                <a:pPr>
                  <a:buFont typeface="Wingdings" pitchFamily="2" charset="2"/>
                  <a:buChar char="Ø"/>
                </a:pPr>
                <a:endParaRPr lang="en-US" dirty="0" smtClean="0"/>
              </a:p>
              <a:p>
                <a:pPr>
                  <a:buFont typeface="Wingdings" pitchFamily="2" charset="2"/>
                  <a:buChar char="Ø"/>
                </a:pPr>
                <a:r>
                  <a:rPr lang="en-US" dirty="0" smtClean="0"/>
                  <a:t>Existence of primitive roots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9233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37</Words>
  <Application>Microsoft Office PowerPoint</Application>
  <PresentationFormat>On-screen Show (4:3)</PresentationFormat>
  <Paragraphs>24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Analytic Number Theory MTH 435</vt:lpstr>
      <vt:lpstr>Review of Lecture 17</vt:lpstr>
      <vt:lpstr>Count of solutions and residues</vt:lpstr>
      <vt:lpstr>Count…</vt:lpstr>
      <vt:lpstr>Slide 5</vt:lpstr>
      <vt:lpstr>Count….</vt:lpstr>
      <vt:lpstr>Slide 7</vt:lpstr>
      <vt:lpstr>Slide 8</vt:lpstr>
      <vt:lpstr>Slide 9</vt:lpstr>
      <vt:lpstr> </vt:lpstr>
      <vt:lpstr>Slide 11</vt:lpstr>
      <vt:lpstr>Slide 12</vt:lpstr>
      <vt:lpstr>Slide 13</vt:lpstr>
      <vt:lpstr>Slide 14</vt:lpstr>
      <vt:lpstr>Slide 15</vt:lpstr>
      <vt:lpstr> </vt:lpstr>
      <vt:lpstr>Slide 17</vt:lpstr>
      <vt:lpstr>Slide 18</vt:lpstr>
      <vt:lpstr>Slide 19</vt:lpstr>
      <vt:lpstr>Slide 20</vt:lpstr>
      <vt:lpstr>Slide 21</vt:lpstr>
      <vt:lpstr>Review of Lecture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18</cp:revision>
  <dcterms:created xsi:type="dcterms:W3CDTF">2013-12-11T04:39:09Z</dcterms:created>
  <dcterms:modified xsi:type="dcterms:W3CDTF">2013-12-22T16:25:30Z</dcterms:modified>
</cp:coreProperties>
</file>