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9" r:id="rId4"/>
    <p:sldId id="259" r:id="rId5"/>
    <p:sldId id="280" r:id="rId6"/>
    <p:sldId id="260" r:id="rId7"/>
    <p:sldId id="261" r:id="rId8"/>
    <p:sldId id="262" r:id="rId9"/>
    <p:sldId id="263" r:id="rId10"/>
    <p:sldId id="264" r:id="rId11"/>
    <p:sldId id="265" r:id="rId12"/>
    <p:sldId id="276" r:id="rId13"/>
    <p:sldId id="266" r:id="rId14"/>
    <p:sldId id="267" r:id="rId15"/>
    <p:sldId id="277" r:id="rId16"/>
    <p:sldId id="278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14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Order of an integer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Relation of order with other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Order of power of integers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Construction of integer with given order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923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90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roots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401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roots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Example: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which don’t have primitive roots.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500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root of a prime number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1773, Euler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1785, </a:t>
            </a:r>
            <a:r>
              <a:rPr lang="en-US" dirty="0" err="1" smtClean="0"/>
              <a:t>Legender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Guass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469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universal exponent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42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of element for particular order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For least universal exponent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 smtClean="0"/>
                  <a:t> there exists an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857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If least universal exponent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a primitive root.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05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root for prime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Theorem (</a:t>
            </a:r>
            <a:r>
              <a:rPr lang="en-US" dirty="0" err="1" smtClean="0"/>
              <a:t>Legender</a:t>
            </a:r>
            <a:r>
              <a:rPr lang="en-US" dirty="0" smtClean="0"/>
              <a:t>): Every prime has a primitive root.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Proof: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89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172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Characterization of primitive roots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and only if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)/</m:t>
                        </m:r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≢</m:t>
                    </m:r>
                    <m:r>
                      <a:rPr lang="en-US" b="0" i="1" smtClean="0">
                        <a:latin typeface="Cambria Math"/>
                      </a:rPr>
                      <m:t>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every prime divisor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3940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98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07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1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503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Converse of Fermat’s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 (Lucas):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 and suppose there is an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−1/</m:t>
                        </m:r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≢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1(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every prime divisor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is prime.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842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76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666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Primitive roots for primes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 of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Partial converse of Fermat’s Theorem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26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85</Words>
  <Application>Microsoft Office PowerPoint</Application>
  <PresentationFormat>On-screen Show (4:3)</PresentationFormat>
  <Paragraphs>40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Analytic Number Theory MTH 435</vt:lpstr>
      <vt:lpstr>Review of Lecture 14</vt:lpstr>
      <vt:lpstr>Slide 3</vt:lpstr>
      <vt:lpstr>Primitive roots</vt:lpstr>
      <vt:lpstr>Slide 5</vt:lpstr>
      <vt:lpstr>Primitive roots</vt:lpstr>
      <vt:lpstr>Primitive root of a prime number</vt:lpstr>
      <vt:lpstr>Least universal exponent</vt:lpstr>
      <vt:lpstr>Construction of element for particular order</vt:lpstr>
      <vt:lpstr>Slide 10</vt:lpstr>
      <vt:lpstr>Primitive root for prime</vt:lpstr>
      <vt:lpstr>Slide 12</vt:lpstr>
      <vt:lpstr>Characterization of primitive roots </vt:lpstr>
      <vt:lpstr>Slide 14</vt:lpstr>
      <vt:lpstr>Slide 15</vt:lpstr>
      <vt:lpstr>Slide 16</vt:lpstr>
      <vt:lpstr>Examples</vt:lpstr>
      <vt:lpstr>Converse of Fermat’s Theorem</vt:lpstr>
      <vt:lpstr>Slide 19</vt:lpstr>
      <vt:lpstr>Slide 20</vt:lpstr>
      <vt:lpstr>Review of Lecture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18</cp:revision>
  <dcterms:created xsi:type="dcterms:W3CDTF">2013-12-11T04:39:09Z</dcterms:created>
  <dcterms:modified xsi:type="dcterms:W3CDTF">2013-12-21T10:56:36Z</dcterms:modified>
</cp:coreProperties>
</file>