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74" r:id="rId5"/>
    <p:sldId id="261" r:id="rId6"/>
    <p:sldId id="262" r:id="rId7"/>
    <p:sldId id="263" r:id="rId8"/>
    <p:sldId id="276" r:id="rId9"/>
    <p:sldId id="277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13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Exercises Fermat’s and Euler’s Theorem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Polynomial congruences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, some prime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Lagrange </a:t>
                </a:r>
                <a:r>
                  <a:rPr lang="en-US" dirty="0" smtClean="0"/>
                  <a:t>Theorem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of an integer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Definition: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be a positive integer and suppose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 The order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denoted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𝑜𝑟𝑑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the smallest positive integer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en-US" dirty="0" smtClean="0"/>
                  <a:t> such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h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≡1 (</m:t>
                      </m:r>
                      <m:r>
                        <a:rPr lang="en-US" b="0" i="1" smtClean="0">
                          <a:latin typeface="Cambria Math"/>
                        </a:rPr>
                        <m:t>𝑚𝑜𝑑</m:t>
                      </m:r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4956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154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of integer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be a positive integer and suppose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≡1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𝑜𝑟𝑑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| </m:t>
                    </m:r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dirty="0" smtClean="0"/>
                  <a:t>. In particular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𝑜𝑟𝑑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| 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/>
                      </a:rPr>
                      <m:t>𝑜𝑟𝑑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))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5731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590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650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of power of integer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be a positive integer and </a:t>
                </a:r>
                <a:r>
                  <a:rPr lang="en-US" dirty="0"/>
                  <a:t>s</a:t>
                </a:r>
                <a:r>
                  <a:rPr lang="en-US" dirty="0" smtClean="0"/>
                  <a:t>uppose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/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𝑜𝑟𝑑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𝑜𝑟𝑑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.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 smtClean="0"/>
                  <a:t> 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/>
                </a: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𝑜𝑟𝑑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𝑒</m:t>
                    </m:r>
                  </m:oMath>
                </a14:m>
                <a:r>
                  <a:rPr lang="en-US" dirty="0" smtClean="0"/>
                  <a:t> is a positive divisor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𝑒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 smtClean="0"/>
                  <a:t> has order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𝑒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2710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358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064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of the 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𝑜𝑟𝑑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𝑜𝑟𝑑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h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𝑜𝑟𝑑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𝑎𝑏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h𝑘</m:t>
                    </m:r>
                  </m:oMath>
                </a14:m>
                <a:r>
                  <a:rPr lang="en-US" dirty="0" smtClean="0"/>
                  <a:t>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0902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060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 of an integer with given order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 are  orders of two numbers then there exist </a:t>
                </a:r>
                <a:r>
                  <a:rPr lang="en-US" dirty="0"/>
                  <a:t>an integer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/>
                  <a:t> such that the order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/>
                  <a:t> is the least common multiple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h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9377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79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Order of an integer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Relation of order with other numbers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Order of power of integers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Construction of integer with given 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900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59</Words>
  <Application>Microsoft Office PowerPoint</Application>
  <PresentationFormat>On-screen Show (4:3)</PresentationFormat>
  <Paragraphs>23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Analytic Number Theory MTH 435</vt:lpstr>
      <vt:lpstr>Review of Lecture 13</vt:lpstr>
      <vt:lpstr>Order of an integer</vt:lpstr>
      <vt:lpstr>Slide 4</vt:lpstr>
      <vt:lpstr>Order of integer</vt:lpstr>
      <vt:lpstr>Slide 6</vt:lpstr>
      <vt:lpstr>Slide 7</vt:lpstr>
      <vt:lpstr>Slide 8</vt:lpstr>
      <vt:lpstr>Slide 9</vt:lpstr>
      <vt:lpstr>Order of power of integer</vt:lpstr>
      <vt:lpstr>Slide 11</vt:lpstr>
      <vt:lpstr>Examples</vt:lpstr>
      <vt:lpstr>Order of the product</vt:lpstr>
      <vt:lpstr>Slide 14</vt:lpstr>
      <vt:lpstr>Construction of an integer with given order</vt:lpstr>
      <vt:lpstr>Slide 16</vt:lpstr>
      <vt:lpstr>Review of Lecture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23</cp:revision>
  <dcterms:created xsi:type="dcterms:W3CDTF">2013-12-11T04:39:09Z</dcterms:created>
  <dcterms:modified xsi:type="dcterms:W3CDTF">2013-12-21T09:18:25Z</dcterms:modified>
</cp:coreProperties>
</file>