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75" r:id="rId6"/>
    <p:sldId id="263" r:id="rId7"/>
    <p:sldId id="264" r:id="rId8"/>
    <p:sldId id="276" r:id="rId9"/>
    <p:sldId id="277" r:id="rId10"/>
    <p:sldId id="278" r:id="rId11"/>
    <p:sldId id="265" r:id="rId12"/>
    <p:sldId id="280" r:id="rId13"/>
    <p:sldId id="281" r:id="rId14"/>
    <p:sldId id="269" r:id="rId15"/>
    <p:sldId id="283" r:id="rId16"/>
    <p:sldId id="270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Reduced Residue System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Euler’s </a:t>
                </a:r>
                <a:r>
                  <a:rPr lang="en-US" dirty="0" smtClean="0"/>
                  <a:t>Theorem ( Generalization of Fermat’s Theorem)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Euler’s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 function on product of relatively prime numbers.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7052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Euler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</m:oMath>
                </a14:m>
                <a:r>
                  <a:rPr lang="en-US" dirty="0" smtClean="0"/>
                  <a:t>-function on prime powers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 prime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7114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60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9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Find all such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for which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−2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Solution: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04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6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Show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is prime.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919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odd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12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|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Solution: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91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 for Fermat’s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Find remainder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13.12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45</m:t>
                        </m:r>
                      </m:sup>
                    </m:sSup>
                  </m:oMath>
                </a14:m>
                <a:r>
                  <a:rPr lang="en-US" dirty="0" smtClean="0"/>
                  <a:t> when divided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47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9344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Exercise: Prove that for positive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Is an integer.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48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congruences and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2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7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Lagrange’s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 prime and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a polynomial of degree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not all of whose coefficients are divisible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. Then the congruence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≡0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 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 smtClean="0"/>
                  <a:t> has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solutions.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658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28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Exercises Fermat’s and Euler’s Theorem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Polynomial congruences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, some prime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Lagrange Theorem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234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25</Words>
  <Application>Microsoft Office PowerPoint</Application>
  <PresentationFormat>On-screen Show (4:3)</PresentationFormat>
  <Paragraphs>19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Analytic Number Theory MTH 435</vt:lpstr>
      <vt:lpstr>Review of Lecture 12</vt:lpstr>
      <vt:lpstr> </vt:lpstr>
      <vt:lpstr>Slide 4</vt:lpstr>
      <vt:lpstr>Slide 5</vt:lpstr>
      <vt:lpstr>Exercises</vt:lpstr>
      <vt:lpstr>Slide 7</vt:lpstr>
      <vt:lpstr>Slide 8</vt:lpstr>
      <vt:lpstr>Slide 9</vt:lpstr>
      <vt:lpstr>Slide 10</vt:lpstr>
      <vt:lpstr>Exercises for Fermat’s Theorem</vt:lpstr>
      <vt:lpstr>Slide 12</vt:lpstr>
      <vt:lpstr>Slide 13</vt:lpstr>
      <vt:lpstr>Polynomial congruences and solutions</vt:lpstr>
      <vt:lpstr>Slide 15</vt:lpstr>
      <vt:lpstr>Lagrange’s Theorem</vt:lpstr>
      <vt:lpstr>Slide 17</vt:lpstr>
      <vt:lpstr>Review of Lecture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14</cp:revision>
  <dcterms:created xsi:type="dcterms:W3CDTF">2013-12-11T04:39:09Z</dcterms:created>
  <dcterms:modified xsi:type="dcterms:W3CDTF">2014-01-01T10:47:36Z</dcterms:modified>
</cp:coreProperties>
</file>