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73" r:id="rId5"/>
    <p:sldId id="260" r:id="rId6"/>
    <p:sldId id="261" r:id="rId7"/>
    <p:sldId id="262" r:id="rId8"/>
    <p:sldId id="263" r:id="rId9"/>
    <p:sldId id="271" r:id="rId10"/>
    <p:sldId id="272" r:id="rId11"/>
    <p:sldId id="264" r:id="rId12"/>
    <p:sldId id="265" r:id="rId13"/>
    <p:sldId id="266" r:id="rId14"/>
    <p:sldId id="268" r:id="rId15"/>
    <p:sldId id="269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11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Some applications of Euler’s Criteria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Fermat’s Little Theorem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Applications of Fermat’s Theorem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Euler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 function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Reduced Residue Syste</a:t>
                </a:r>
                <a:r>
                  <a:rPr lang="en-US" dirty="0"/>
                  <a:t>m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658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Fermat’s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382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00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Reduced </a:t>
            </a:r>
            <a:r>
              <a:rPr lang="en-US" dirty="0"/>
              <a:t>R</a:t>
            </a:r>
            <a:r>
              <a:rPr lang="en-US" dirty="0" smtClean="0"/>
              <a:t>esidue System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Lemma: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 smtClean="0"/>
                  <a:t> be a reduced residue system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and suppose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 smtClean="0"/>
                  <a:t> is a reduced residue system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239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Reduced Residue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303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Euler’s Theorem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be a positive integer and suppose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≡1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0690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445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474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Remainder </a:t>
            </a:r>
            <a:r>
              <a:rPr lang="en-US" dirty="0" err="1" smtClean="0"/>
              <a:t>Excercises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986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𝝓</m:t>
                    </m:r>
                  </m:oMath>
                </a14:m>
                <a:r>
                  <a:rPr lang="en-US" dirty="0" smtClean="0"/>
                  <a:t> as multiplicative function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are relatively prime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1201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561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290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𝝓</m:t>
                    </m:r>
                  </m:oMath>
                </a14:m>
                <a:r>
                  <a:rPr lang="en-US" dirty="0" smtClean="0"/>
                  <a:t>- function on prime powers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Lemma: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a prime,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 smtClean="0"/>
                  <a:t> for every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1271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03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12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Reduced Residue System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Euler’s Theorem ( Generalization of Fermat’s Theorem)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Applications of Fermat’s and Euler’s Theorems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Euler’s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 function on product of relatively prime numbers.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8722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28</Words>
  <Application>Microsoft Office PowerPoint</Application>
  <PresentationFormat>On-screen Show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Analytic Number Theory MTH 435</vt:lpstr>
      <vt:lpstr>Review of Lecture 11</vt:lpstr>
      <vt:lpstr>Application of Fermat’s Theorem</vt:lpstr>
      <vt:lpstr>Slide 4</vt:lpstr>
      <vt:lpstr>Reduced Residue System</vt:lpstr>
      <vt:lpstr>Reduced Residue System</vt:lpstr>
      <vt:lpstr>Euler’s Theorem</vt:lpstr>
      <vt:lpstr>Slide 8</vt:lpstr>
      <vt:lpstr>Slide 9</vt:lpstr>
      <vt:lpstr>Remainder Excercises</vt:lpstr>
      <vt:lpstr> </vt:lpstr>
      <vt:lpstr>Slide 12</vt:lpstr>
      <vt:lpstr>Slide 13</vt:lpstr>
      <vt:lpstr> </vt:lpstr>
      <vt:lpstr>Slide 15</vt:lpstr>
      <vt:lpstr>Review of Lecture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20</cp:revision>
  <dcterms:created xsi:type="dcterms:W3CDTF">2013-12-11T04:39:09Z</dcterms:created>
  <dcterms:modified xsi:type="dcterms:W3CDTF">2013-12-15T11:25:00Z</dcterms:modified>
</cp:coreProperties>
</file>