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4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38" autoAdjust="0"/>
  </p:normalViewPr>
  <p:slideViewPr>
    <p:cSldViewPr>
      <p:cViewPr varScale="1">
        <p:scale>
          <a:sx n="84" d="100"/>
          <a:sy n="84" d="100"/>
        </p:scale>
        <p:origin x="-155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Chinese Remainder Theorem (Proof)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Examples of CRT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Indirect Examples where CRT can be applied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0597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2339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Congruences with primes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an odd prime and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does not divide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. If there exists a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then the congruence </a:t>
                </a: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 smtClean="0"/>
                  <a:t> has precisely two incongruent solutions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66081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159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 as FTA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 solutions as of the quadratic equation.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420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Case about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en-US" dirty="0" smtClean="0"/>
                  <a:t> and composite numbers.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2815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Dirichlet</a:t>
            </a:r>
            <a:r>
              <a:rPr lang="en-US" dirty="0" smtClean="0"/>
              <a:t> Theorem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prime and suppose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−1</m:t>
                    </m:r>
                    <m:r>
                      <a:rPr lang="en-US" b="0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dirty="0" smtClean="0"/>
                  <a:t> If the congruence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does not have a solution,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!≡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b="0" i="1" smtClean="0">
                        <a:latin typeface="Cambria Math"/>
                      </a:rPr>
                      <m:t> 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> If the congruence has a solution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  <m:r>
                          <a:rPr lang="en-US" i="1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!≡</m:t>
                    </m:r>
                    <m:r>
                      <a:rPr lang="en-US" b="0" i="1" smtClean="0">
                        <a:latin typeface="Cambria Math"/>
                      </a:rPr>
                      <m:t>− 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p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  <m:r>
                              <a:rPr lang="en-US" i="1"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i="1">
                        <a:latin typeface="Cambria Math"/>
                      </a:rPr>
                      <m:t>  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𝑚𝑜𝑑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 r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4588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620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624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Wilson’s Theorem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prime,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!≡−1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05381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Euler’s </a:t>
            </a:r>
            <a:r>
              <a:rPr lang="en-US" dirty="0" err="1" smtClean="0"/>
              <a:t>Criterian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an odd prime and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solvable or not solvable according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b="0" i="1" smtClean="0">
                        <a:latin typeface="Cambria Math"/>
                      </a:rPr>
                      <m:t>≡1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p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  <m:r>
                              <a:rPr lang="en-US" i="1"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i="1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1 (</m:t>
                    </m:r>
                    <m:r>
                      <a:rPr lang="en-US" i="1">
                        <a:latin typeface="Cambria Math"/>
                      </a:rPr>
                      <m:t>𝑚𝑜𝑑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0962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781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an odd prime. Then the congruence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≡−1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has a solution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if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en-US" dirty="0" smtClean="0"/>
                  <a:t> and does not have a solution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+3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 r="-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44585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783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Quadratic congruences with prime modulo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Dirichlet</a:t>
            </a:r>
            <a:r>
              <a:rPr lang="en-US" dirty="0" smtClean="0"/>
              <a:t> Theorem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Wilson’s Theorem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mtClean="0"/>
              <a:t>Euler’s Criteria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3876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65</Words>
  <Application>Microsoft Office PowerPoint</Application>
  <PresentationFormat>On-screen Show (4:3)</PresentationFormat>
  <Paragraphs>33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Analytic Number Theory MTH 435</vt:lpstr>
      <vt:lpstr>Review of Lecture 9</vt:lpstr>
      <vt:lpstr>Prime Numbers</vt:lpstr>
      <vt:lpstr>Congruences with primes</vt:lpstr>
      <vt:lpstr>Slide 5</vt:lpstr>
      <vt:lpstr>Behavior as FTA</vt:lpstr>
      <vt:lpstr>Remarks</vt:lpstr>
      <vt:lpstr>Dirichlet Theorem</vt:lpstr>
      <vt:lpstr>Slide 9</vt:lpstr>
      <vt:lpstr>Slide 10</vt:lpstr>
      <vt:lpstr>Wilson’s Theorem</vt:lpstr>
      <vt:lpstr>Euler’s Criterian</vt:lpstr>
      <vt:lpstr>Slide 13</vt:lpstr>
      <vt:lpstr>Application</vt:lpstr>
      <vt:lpstr>Slide 15</vt:lpstr>
      <vt:lpstr>Review of Lecture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vcomsats</cp:lastModifiedBy>
  <cp:revision>12</cp:revision>
  <dcterms:created xsi:type="dcterms:W3CDTF">2013-12-11T04:39:09Z</dcterms:created>
  <dcterms:modified xsi:type="dcterms:W3CDTF">2014-01-11T11:32:11Z</dcterms:modified>
</cp:coreProperties>
</file>