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4"/>
  </p:notesMasterIdLst>
  <p:sldIdLst>
    <p:sldId id="370" r:id="rId2"/>
    <p:sldId id="330" r:id="rId3"/>
    <p:sldId id="372" r:id="rId4"/>
    <p:sldId id="371" r:id="rId5"/>
    <p:sldId id="373" r:id="rId6"/>
    <p:sldId id="374" r:id="rId7"/>
    <p:sldId id="375" r:id="rId8"/>
    <p:sldId id="376" r:id="rId9"/>
    <p:sldId id="388" r:id="rId10"/>
    <p:sldId id="377" r:id="rId11"/>
    <p:sldId id="378" r:id="rId12"/>
    <p:sldId id="379" r:id="rId13"/>
    <p:sldId id="387" r:id="rId14"/>
    <p:sldId id="380" r:id="rId15"/>
    <p:sldId id="381" r:id="rId16"/>
    <p:sldId id="389" r:id="rId17"/>
    <p:sldId id="382" r:id="rId18"/>
    <p:sldId id="383" r:id="rId19"/>
    <p:sldId id="384" r:id="rId20"/>
    <p:sldId id="385" r:id="rId21"/>
    <p:sldId id="386" r:id="rId22"/>
    <p:sldId id="33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18/07/2014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18/07/2014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40843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considered Picard existence and uniqueness theorem, </a:t>
            </a:r>
            <a:r>
              <a:rPr lang="en-US" sz="2800" dirty="0" err="1" smtClean="0"/>
              <a:t>Fredholm</a:t>
            </a:r>
            <a:r>
              <a:rPr lang="en-US" sz="2800" dirty="0" smtClean="0"/>
              <a:t> alternative for self-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compact operator, </a:t>
            </a:r>
            <a:r>
              <a:rPr lang="en-US" sz="2800" dirty="0" err="1" smtClean="0"/>
              <a:t>Existance</a:t>
            </a:r>
            <a:r>
              <a:rPr lang="en-US" sz="2800" dirty="0" smtClean="0"/>
              <a:t> and uniqueness of nonlinear </a:t>
            </a:r>
            <a:r>
              <a:rPr lang="en-US" sz="2800" dirty="0" err="1" smtClean="0"/>
              <a:t>Fredholm</a:t>
            </a:r>
            <a:r>
              <a:rPr lang="en-US" sz="2800" dirty="0" smtClean="0"/>
              <a:t> integral equations.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1996722"/>
            <a:ext cx="8886867" cy="28645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04502" y="937815"/>
            <a:ext cx="3102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Previous Results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95732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5096" y="512809"/>
            <a:ext cx="66843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Method of Successive Approximation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1047952"/>
            <a:ext cx="8942760" cy="571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756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27" y="368817"/>
            <a:ext cx="8327945" cy="612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020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648284"/>
            <a:ext cx="8886867" cy="55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8165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260683"/>
            <a:ext cx="8830975" cy="29623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2" y="3176689"/>
            <a:ext cx="8830975" cy="364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836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19" y="194149"/>
            <a:ext cx="8216161" cy="646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473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89348" y="396895"/>
            <a:ext cx="47505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TarzanaNarrowBold"/>
              </a:rPr>
              <a:t>Volterra</a:t>
            </a:r>
            <a:r>
              <a:rPr lang="en-US" sz="2800" b="1" dirty="0" smtClean="0">
                <a:latin typeface="TarzanaNarrowBold"/>
              </a:rPr>
              <a:t> Integral Equations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990800"/>
            <a:ext cx="8830975" cy="536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59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15" y="62671"/>
            <a:ext cx="8078970" cy="673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712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35" y="522524"/>
            <a:ext cx="8439729" cy="581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412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7490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90" y="760074"/>
            <a:ext cx="8495621" cy="533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065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69" y="54784"/>
            <a:ext cx="7265992" cy="34514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43" y="3598754"/>
            <a:ext cx="8551514" cy="257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15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34" y="1008101"/>
            <a:ext cx="8853331" cy="484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18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66" y="1395865"/>
            <a:ext cx="8160269" cy="406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92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96" y="487591"/>
            <a:ext cx="8607407" cy="588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50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67" y="711166"/>
            <a:ext cx="8886867" cy="543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006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0" y="721972"/>
            <a:ext cx="7489561" cy="25291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33" y="3198438"/>
            <a:ext cx="8551514" cy="46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124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</a:t>
            </a:r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7953</TotalTime>
  <Words>71</Words>
  <Application>Microsoft Office PowerPoint</Application>
  <PresentationFormat>On-screen Show (4:3)</PresentationFormat>
  <Paragraphs>12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704</cp:revision>
  <dcterms:created xsi:type="dcterms:W3CDTF">2014-06-15T01:18:03Z</dcterms:created>
  <dcterms:modified xsi:type="dcterms:W3CDTF">2014-07-18T03:04:46Z</dcterms:modified>
</cp:coreProperties>
</file>