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21"/>
  </p:notesMasterIdLst>
  <p:sldIdLst>
    <p:sldId id="370" r:id="rId2"/>
    <p:sldId id="330" r:id="rId3"/>
    <p:sldId id="379" r:id="rId4"/>
    <p:sldId id="371" r:id="rId5"/>
    <p:sldId id="372" r:id="rId6"/>
    <p:sldId id="373" r:id="rId7"/>
    <p:sldId id="386" r:id="rId8"/>
    <p:sldId id="378" r:id="rId9"/>
    <p:sldId id="374" r:id="rId10"/>
    <p:sldId id="375" r:id="rId11"/>
    <p:sldId id="376" r:id="rId12"/>
    <p:sldId id="377" r:id="rId13"/>
    <p:sldId id="380" r:id="rId14"/>
    <p:sldId id="381" r:id="rId15"/>
    <p:sldId id="382" r:id="rId16"/>
    <p:sldId id="383" r:id="rId17"/>
    <p:sldId id="384" r:id="rId18"/>
    <p:sldId id="385" r:id="rId19"/>
    <p:sldId id="339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:p15="http://schemas.microsoft.com/office/powerpoint/2012/main" xmlns="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35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040843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72732" y="2356833"/>
            <a:ext cx="786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considered the definitions of extension of an operator, densely defined operator, </a:t>
            </a:r>
            <a:r>
              <a:rPr lang="en-US" sz="2800" dirty="0" err="1"/>
              <a:t>a</a:t>
            </a:r>
            <a:r>
              <a:rPr lang="en-US" sz="2800" dirty="0" err="1" smtClean="0"/>
              <a:t>djoint</a:t>
            </a:r>
            <a:r>
              <a:rPr lang="en-US" sz="2800" dirty="0" smtClean="0"/>
              <a:t> of densely defined operator, densely defined self-</a:t>
            </a:r>
            <a:r>
              <a:rPr lang="en-US" sz="2800" dirty="0" err="1" smtClean="0"/>
              <a:t>adjoint</a:t>
            </a:r>
            <a:r>
              <a:rPr lang="en-US" sz="2800" dirty="0" smtClean="0"/>
              <a:t> operator, symmetric operator, and closed operator. Several theorems were then stated to characterize such kind of operators. </a:t>
            </a:r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1841920"/>
            <a:ext cx="8830975" cy="319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728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508550"/>
            <a:ext cx="8886867" cy="584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834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04" y="578418"/>
            <a:ext cx="8719191" cy="570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977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51" y="422821"/>
            <a:ext cx="8663299" cy="14532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43" y="1891158"/>
            <a:ext cx="8551514" cy="408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480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3" y="291240"/>
            <a:ext cx="8998652" cy="3004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12" y="3341432"/>
            <a:ext cx="8830975" cy="2235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67" y="5703670"/>
            <a:ext cx="8886867" cy="78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308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641299"/>
            <a:ext cx="8886867" cy="557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33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74" y="424150"/>
            <a:ext cx="6483501" cy="32278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50" y="3460950"/>
            <a:ext cx="8439729" cy="313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182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43" y="564445"/>
            <a:ext cx="8551514" cy="572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593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82" y="482743"/>
            <a:ext cx="8383837" cy="23894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20" y="3147901"/>
            <a:ext cx="8942760" cy="339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233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371142"/>
            <a:ext cx="50561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latin typeface="TarzanaNarrowBold"/>
              </a:rPr>
              <a:t>Fredholm</a:t>
            </a:r>
            <a:r>
              <a:rPr lang="en-US" sz="2800" b="1" dirty="0" smtClean="0">
                <a:latin typeface="TarzanaNarrowBold"/>
              </a:rPr>
              <a:t> Integral Equations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1131371"/>
            <a:ext cx="8886867" cy="539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827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51" y="690206"/>
            <a:ext cx="8663299" cy="547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021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08" y="318603"/>
            <a:ext cx="8160269" cy="23056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135" y="2590311"/>
            <a:ext cx="8439729" cy="415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545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1170100"/>
            <a:ext cx="8886867" cy="456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897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606365"/>
            <a:ext cx="8886867" cy="564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618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542" y="253218"/>
            <a:ext cx="7824915" cy="635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821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consider Picard existence and uniqueness theorem, </a:t>
            </a:r>
            <a:r>
              <a:rPr lang="en-US" sz="2800" dirty="0" err="1" smtClean="0"/>
              <a:t>Fredholm</a:t>
            </a:r>
            <a:r>
              <a:rPr lang="en-US" sz="2800" dirty="0" smtClean="0"/>
              <a:t> alternative for self-</a:t>
            </a:r>
            <a:r>
              <a:rPr lang="en-US" sz="2800" dirty="0" err="1" smtClean="0"/>
              <a:t>adjoint</a:t>
            </a:r>
            <a:r>
              <a:rPr lang="en-US" sz="2800" dirty="0" smtClean="0"/>
              <a:t> compact operator, </a:t>
            </a:r>
            <a:r>
              <a:rPr lang="en-US" sz="2800" dirty="0" err="1" smtClean="0"/>
              <a:t>Existance</a:t>
            </a:r>
            <a:r>
              <a:rPr lang="en-US" sz="2800" dirty="0" smtClean="0"/>
              <a:t> and uniqueness of nonlinear </a:t>
            </a:r>
            <a:r>
              <a:rPr lang="en-US" sz="2800" dirty="0" err="1" smtClean="0"/>
              <a:t>Fredholm</a:t>
            </a:r>
            <a:r>
              <a:rPr lang="en-US" sz="2800" dirty="0" smtClean="0"/>
              <a:t> </a:t>
            </a:r>
            <a:r>
              <a:rPr lang="en-US" sz="2800" smtClean="0"/>
              <a:t>integral equations.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7582</TotalTime>
  <Words>109</Words>
  <Application>Microsoft Office PowerPoint</Application>
  <PresentationFormat>On-screen Show (4:3)</PresentationFormat>
  <Paragraphs>10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692</cp:revision>
  <dcterms:created xsi:type="dcterms:W3CDTF">2014-06-15T01:18:03Z</dcterms:created>
  <dcterms:modified xsi:type="dcterms:W3CDTF">2014-07-17T03:13:00Z</dcterms:modified>
</cp:coreProperties>
</file>