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6"/>
  </p:notesMasterIdLst>
  <p:sldIdLst>
    <p:sldId id="370" r:id="rId2"/>
    <p:sldId id="330" r:id="rId3"/>
    <p:sldId id="371" r:id="rId4"/>
    <p:sldId id="372" r:id="rId5"/>
    <p:sldId id="373" r:id="rId6"/>
    <p:sldId id="374" r:id="rId7"/>
    <p:sldId id="375" r:id="rId8"/>
    <p:sldId id="376" r:id="rId9"/>
    <p:sldId id="378" r:id="rId10"/>
    <p:sldId id="379" r:id="rId11"/>
    <p:sldId id="377" r:id="rId12"/>
    <p:sldId id="381" r:id="rId13"/>
    <p:sldId id="382" r:id="rId14"/>
    <p:sldId id="33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16/07/2014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completed spectral decomposition section. We proved </a:t>
            </a:r>
            <a:r>
              <a:rPr lang="en-US" sz="2800" dirty="0" err="1" smtClean="0"/>
              <a:t>Hibert</a:t>
            </a:r>
            <a:r>
              <a:rPr lang="en-US" sz="2800" dirty="0" smtClean="0"/>
              <a:t> Schmidt theorem and spectral theorem for compact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operators there. Also, we defined function of operators and furnished many examples to explain this definition.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2532" y="461294"/>
            <a:ext cx="39998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Unbounded Operators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75765" y="2060620"/>
            <a:ext cx="695927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Chapter 4 and </a:t>
            </a:r>
            <a:r>
              <a:rPr lang="en-US" sz="2400" dirty="0" err="1" smtClean="0"/>
              <a:t>boundedness</a:t>
            </a: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Methods of this Chapter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What if we consider unbounded operators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What is unbounded operator?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Example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Difference between Operators on Hilbert space and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operator in Hilbert space.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48942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346088"/>
            <a:ext cx="8830975" cy="637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1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502538"/>
            <a:ext cx="8830975" cy="10619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41" y="1623231"/>
            <a:ext cx="6092255" cy="28645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459" y="4687079"/>
            <a:ext cx="8775083" cy="108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14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6512" y="1543846"/>
            <a:ext cx="8830975" cy="5114534"/>
            <a:chOff x="156512" y="1093083"/>
            <a:chExt cx="8830975" cy="5114534"/>
          </a:xfrm>
        </p:grpSpPr>
        <p:grpSp>
          <p:nvGrpSpPr>
            <p:cNvPr id="4" name="Group 3"/>
            <p:cNvGrpSpPr/>
            <p:nvPr/>
          </p:nvGrpSpPr>
          <p:grpSpPr>
            <a:xfrm>
              <a:off x="156512" y="1093083"/>
              <a:ext cx="8830975" cy="4651766"/>
              <a:chOff x="156512" y="925656"/>
              <a:chExt cx="8830975" cy="4651766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6512" y="925656"/>
                <a:ext cx="8830975" cy="4233952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2441" y="5144245"/>
                <a:ext cx="8439729" cy="433177"/>
              </a:xfrm>
              <a:prstGeom prst="rect">
                <a:avLst/>
              </a:prstGeom>
            </p:spPr>
          </p:pic>
        </p:grpSp>
        <p:sp>
          <p:nvSpPr>
            <p:cNvPr id="5" name="Rectangle 4"/>
            <p:cNvSpPr/>
            <p:nvPr/>
          </p:nvSpPr>
          <p:spPr>
            <a:xfrm>
              <a:off x="3567448" y="5293217"/>
              <a:ext cx="4778062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580" y="435955"/>
            <a:ext cx="8775083" cy="11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146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7875" y="346129"/>
            <a:ext cx="8830975" cy="6438405"/>
            <a:chOff x="117875" y="346129"/>
            <a:chExt cx="8830975" cy="643840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404" y="346129"/>
              <a:ext cx="8719191" cy="209601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875" y="2494688"/>
              <a:ext cx="8830975" cy="4289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8258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96" y="449070"/>
            <a:ext cx="8607407" cy="29204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0" y="3626446"/>
            <a:ext cx="8942760" cy="285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61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61400"/>
            <a:ext cx="8886867" cy="673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557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9" y="507664"/>
            <a:ext cx="8775083" cy="20820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04" y="2677131"/>
            <a:ext cx="8663299" cy="7825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38" y="3755001"/>
            <a:ext cx="8775083" cy="10480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893" y="4976050"/>
            <a:ext cx="8160269" cy="143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261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8126" y="399556"/>
            <a:ext cx="8869361" cy="6198924"/>
            <a:chOff x="118126" y="399556"/>
            <a:chExt cx="8869361" cy="61989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512" y="399556"/>
              <a:ext cx="8830975" cy="451342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126" y="4921667"/>
              <a:ext cx="8495621" cy="1676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9803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103322"/>
            <a:ext cx="8830975" cy="665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09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6512" y="375100"/>
            <a:ext cx="8830975" cy="6169765"/>
            <a:chOff x="156512" y="336463"/>
            <a:chExt cx="8830975" cy="61697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459" y="336463"/>
              <a:ext cx="8775083" cy="69867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512" y="1001111"/>
              <a:ext cx="8830975" cy="992114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2404" y="2209441"/>
              <a:ext cx="8719191" cy="187244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838" y="4060876"/>
              <a:ext cx="8104375" cy="24453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79806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 the definitions of extension of an operator, densely defined operator, </a:t>
            </a:r>
            <a:r>
              <a:rPr lang="en-US" sz="2800" dirty="0" err="1"/>
              <a:t>a</a:t>
            </a:r>
            <a:r>
              <a:rPr lang="en-US" sz="2800" dirty="0" err="1" smtClean="0"/>
              <a:t>djoint</a:t>
            </a:r>
            <a:r>
              <a:rPr lang="en-US" sz="2800" dirty="0" smtClean="0"/>
              <a:t> of densely defined operator, 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operator, symmetric operator, and closed operator. Several theorems are then stated to characterize such kind of operators </a:t>
            </a:r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7264</TotalTime>
  <Words>150</Words>
  <Application>Microsoft Office PowerPoint</Application>
  <PresentationFormat>On-screen Show (4:3)</PresentationFormat>
  <Paragraphs>17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677</cp:revision>
  <dcterms:created xsi:type="dcterms:W3CDTF">2014-06-15T01:18:03Z</dcterms:created>
  <dcterms:modified xsi:type="dcterms:W3CDTF">2014-07-16T02:47:28Z</dcterms:modified>
</cp:coreProperties>
</file>