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7"/>
  </p:notesMasterIdLst>
  <p:sldIdLst>
    <p:sldId id="370" r:id="rId2"/>
    <p:sldId id="330" r:id="rId3"/>
    <p:sldId id="398" r:id="rId4"/>
    <p:sldId id="387" r:id="rId5"/>
    <p:sldId id="388" r:id="rId6"/>
    <p:sldId id="397" r:id="rId7"/>
    <p:sldId id="389" r:id="rId8"/>
    <p:sldId id="391" r:id="rId9"/>
    <p:sldId id="392" r:id="rId10"/>
    <p:sldId id="390" r:id="rId11"/>
    <p:sldId id="393" r:id="rId12"/>
    <p:sldId id="394" r:id="rId13"/>
    <p:sldId id="395" r:id="rId14"/>
    <p:sldId id="396" r:id="rId15"/>
    <p:sldId id="33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15/07/2014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introduced the concepts of eigenvalues and eigenvectors which were very useful in many fields of pure and applied mathematics. Terms like </a:t>
            </a:r>
            <a:r>
              <a:rPr lang="en-US" sz="2800" dirty="0" err="1" smtClean="0"/>
              <a:t>Resolvent</a:t>
            </a:r>
            <a:r>
              <a:rPr lang="en-US" sz="2800" dirty="0" smtClean="0"/>
              <a:t> and spectrum are also defined and related theorems were proved at the end.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1357648"/>
            <a:ext cx="8886867" cy="421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814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1" y="1578357"/>
            <a:ext cx="9110437" cy="401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12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3" y="397134"/>
            <a:ext cx="8998652" cy="27667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5822863"/>
            <a:ext cx="8830975" cy="6986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67" y="4589937"/>
            <a:ext cx="8886867" cy="11039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06767" y="3487831"/>
            <a:ext cx="60179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Theorems from Previous Lectures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05536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1" y="1462958"/>
            <a:ext cx="9110437" cy="333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168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4" y="452658"/>
            <a:ext cx="8719191" cy="595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79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8" y="288467"/>
            <a:ext cx="9054544" cy="24174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67" y="2784007"/>
            <a:ext cx="8886867" cy="347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21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0" y="599379"/>
            <a:ext cx="8495621" cy="565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438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43" y="606365"/>
            <a:ext cx="8551514" cy="564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907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96" y="257029"/>
            <a:ext cx="8607407" cy="634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420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1668" y="415115"/>
            <a:ext cx="8845819" cy="6333414"/>
            <a:chOff x="141668" y="466631"/>
            <a:chExt cx="8845819" cy="633341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512" y="466631"/>
              <a:ext cx="8830975" cy="5924739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141668" y="5743977"/>
              <a:ext cx="8744755" cy="10560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10094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9" y="409938"/>
            <a:ext cx="8775083" cy="1453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2120783"/>
            <a:ext cx="8830975" cy="413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293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640297"/>
            <a:ext cx="8886867" cy="47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073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further results regarding eigenvalues and eigenvectors corresponding to the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, compact and orthogonal operators. Finally, we define approximate eigenvalue and proved </a:t>
            </a:r>
            <a:r>
              <a:rPr lang="en-US" sz="2800" smtClean="0"/>
              <a:t>related theorems.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6901</TotalTime>
  <Words>109</Words>
  <Application>Microsoft Office PowerPoint</Application>
  <PresentationFormat>On-screen Show (4:3)</PresentationFormat>
  <Paragraphs>10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639</cp:revision>
  <dcterms:created xsi:type="dcterms:W3CDTF">2014-06-15T01:18:03Z</dcterms:created>
  <dcterms:modified xsi:type="dcterms:W3CDTF">2014-07-15T01:47:21Z</dcterms:modified>
</cp:coreProperties>
</file>