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96" r:id="rId1"/>
  </p:sldMasterIdLst>
  <p:notesMasterIdLst>
    <p:notesMasterId r:id="rId19"/>
  </p:notesMasterIdLst>
  <p:sldIdLst>
    <p:sldId id="370" r:id="rId2"/>
    <p:sldId id="330" r:id="rId3"/>
    <p:sldId id="384" r:id="rId4"/>
    <p:sldId id="385" r:id="rId5"/>
    <p:sldId id="386" r:id="rId6"/>
    <p:sldId id="387" r:id="rId7"/>
    <p:sldId id="388" r:id="rId8"/>
    <p:sldId id="389" r:id="rId9"/>
    <p:sldId id="390" r:id="rId10"/>
    <p:sldId id="391" r:id="rId11"/>
    <p:sldId id="392" r:id="rId12"/>
    <p:sldId id="393" r:id="rId13"/>
    <p:sldId id="394" r:id="rId14"/>
    <p:sldId id="395" r:id="rId15"/>
    <p:sldId id="396" r:id="rId16"/>
    <p:sldId id="397" r:id="rId17"/>
    <p:sldId id="339"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mjad" initials="a" lastIdx="0" clrIdx="0">
    <p:extLst>
      <p:ext uri="{19B8F6BF-5375-455C-9EA6-DF929625EA0E}">
        <p15:presenceInfo xmlns:p15="http://schemas.microsoft.com/office/powerpoint/2012/main" xmlns="" userId="amjad"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5000" autoAdjust="0"/>
    <p:restoredTop sz="94660"/>
  </p:normalViewPr>
  <p:slideViewPr>
    <p:cSldViewPr snapToGrid="0">
      <p:cViewPr varScale="1">
        <p:scale>
          <a:sx n="67" d="100"/>
          <a:sy n="67" d="100"/>
        </p:scale>
        <p:origin x="-1416" y="-108"/>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7A8C1B-C22B-4929-9A76-C19A4125A906}" type="datetimeFigureOut">
              <a:rPr lang="en-US" smtClean="0"/>
              <a:pPr/>
              <a:t>13/07/2014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E0DFBB-E4D4-4759-81E1-06309B393803}" type="slidenum">
              <a:rPr lang="en-US" smtClean="0"/>
              <a:pPr/>
              <a:t>‹#›</a:t>
            </a:fld>
            <a:endParaRPr lang="en-US"/>
          </a:p>
        </p:txBody>
      </p:sp>
    </p:spTree>
    <p:extLst>
      <p:ext uri="{BB962C8B-B14F-4D97-AF65-F5344CB8AC3E}">
        <p14:creationId xmlns:p14="http://schemas.microsoft.com/office/powerpoint/2010/main" xmlns="" val="28924629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13/07/2014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13/07/2014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13/07/2014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61BEF0D-F0BB-DE4B-95CE-6DB70DBA9567}" type="datetimeFigureOut">
              <a:rPr lang="en-US" smtClean="0"/>
              <a:pPr/>
              <a:t>13/07/2014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61BEF0D-F0BB-DE4B-95CE-6DB70DBA9567}" type="datetimeFigureOut">
              <a:rPr lang="en-US" smtClean="0"/>
              <a:pPr/>
              <a:t>13/07/2014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61BEF0D-F0BB-DE4B-95CE-6DB70DBA9567}" type="datetimeFigureOut">
              <a:rPr lang="en-US" smtClean="0"/>
              <a:pPr/>
              <a:t>13/07/2014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13/07/2014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13/07/2014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13/07/2014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13/07/2014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13/07/2014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1BEF0D-F0BB-DE4B-95CE-6DB70DBA9567}" type="datetimeFigureOut">
              <a:rPr lang="en-US" smtClean="0"/>
              <a:pPr/>
              <a:t>13/07/2014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7F1E4F-1CFF-5643-939E-217C01CDF565}"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797" r:id="rId1"/>
    <p:sldLayoutId id="2147483798" r:id="rId2"/>
    <p:sldLayoutId id="2147483799" r:id="rId3"/>
    <p:sldLayoutId id="2147483800" r:id="rId4"/>
    <p:sldLayoutId id="2147483801" r:id="rId5"/>
    <p:sldLayoutId id="2147483802" r:id="rId6"/>
    <p:sldLayoutId id="2147483803" r:id="rId7"/>
    <p:sldLayoutId id="2147483804" r:id="rId8"/>
    <p:sldLayoutId id="2147483805" r:id="rId9"/>
    <p:sldLayoutId id="2147483806" r:id="rId10"/>
    <p:sldLayoutId id="21474838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2.emf"/></Relationships>
</file>

<file path=ppt/slides/_rels/slide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slideLayout" Target="../slideLayouts/slideLayout7.xml"/><Relationship Id="rId1" Type="http://schemas.openxmlformats.org/officeDocument/2006/relationships/vmlDrawing" Target="../drawings/vmlDrawing2.vml"/></Relationships>
</file>

<file path=ppt/slides/_rels/slide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slideLayout" Target="../slideLayouts/slideLayout7.xml"/><Relationship Id="rId1" Type="http://schemas.openxmlformats.org/officeDocument/2006/relationships/vmlDrawing" Target="../drawings/vmlDrawing3.vml"/></Relationships>
</file>

<file path=ppt/slides/_rels/slide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slideLayout" Target="../slideLayouts/slideLayout7.xml"/><Relationship Id="rId1" Type="http://schemas.openxmlformats.org/officeDocument/2006/relationships/vmlDrawing" Target="../drawings/vmlDrawing4.vml"/><Relationship Id="rId4" Type="http://schemas.openxmlformats.org/officeDocument/2006/relationships/image" Target="../media/image6.emf"/></Relationships>
</file>

<file path=ppt/slides/_rels/slide7.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slideLayout" Target="../slideLayouts/slideLayout7.xml"/><Relationship Id="rId1" Type="http://schemas.openxmlformats.org/officeDocument/2006/relationships/vmlDrawing" Target="../drawings/vmlDrawing5.vml"/><Relationship Id="rId4" Type="http://schemas.openxmlformats.org/officeDocument/2006/relationships/image" Target="../media/image8.emf"/></Relationships>
</file>

<file path=ppt/slides/_rels/slide8.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slideLayout" Target="../slideLayouts/slideLayout7.xml"/><Relationship Id="rId1" Type="http://schemas.openxmlformats.org/officeDocument/2006/relationships/vmlDrawing" Target="../drawings/vmlDrawing6.vml"/></Relationships>
</file>

<file path=ppt/slides/_rels/slide9.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slideLayout" Target="../slideLayouts/slideLayout7.xml"/><Relationship Id="rId1" Type="http://schemas.openxmlformats.org/officeDocument/2006/relationships/vmlDrawing" Target="../drawings/vmlDrawing7.vml"/></Relationships>
</file>

<file path=ppt/slides/_rels/slide10.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slideLayout" Target="../slideLayouts/slideLayout7.xml"/><Relationship Id="rId1" Type="http://schemas.openxmlformats.org/officeDocument/2006/relationships/vmlDrawing" Target="../drawings/vmlDrawing8.vml"/></Relationships>
</file>

<file path=ppt/slides/_rels/slide11.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slideLayout" Target="../slideLayouts/slideLayout7.xml"/><Relationship Id="rId1" Type="http://schemas.openxmlformats.org/officeDocument/2006/relationships/vmlDrawing" Target="../drawings/vmlDrawing9.vml"/></Relationships>
</file>

<file path=ppt/slides/_rels/slide12.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slideLayout" Target="../slideLayouts/slideLayout7.xml"/><Relationship Id="rId1" Type="http://schemas.openxmlformats.org/officeDocument/2006/relationships/vmlDrawing" Target="../drawings/vmlDrawing10.vml"/></Relationships>
</file>

<file path=ppt/slides/_rels/slide13.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slideLayout" Target="../slideLayouts/slideLayout7.xml"/><Relationship Id="rId1" Type="http://schemas.openxmlformats.org/officeDocument/2006/relationships/vmlDrawing" Target="../drawings/vmlDrawing11.vml"/></Relationships>
</file>

<file path=ppt/slides/_rels/slide14.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slideLayout" Target="../slideLayouts/slideLayout7.xml"/><Relationship Id="rId1" Type="http://schemas.openxmlformats.org/officeDocument/2006/relationships/vmlDrawing" Target="../drawings/vmlDrawing12.vml"/></Relationships>
</file>

<file path=ppt/slides/_rels/slide15.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slideLayout" Target="../slideLayouts/slideLayout7.xml"/><Relationship Id="rId1" Type="http://schemas.openxmlformats.org/officeDocument/2006/relationships/vmlDrawing" Target="../drawings/vmlDrawing13.vml"/></Relationships>
</file>

<file path=ppt/slides/_rels/slide16.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7.em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589736"/>
            <a:ext cx="6858000" cy="2387600"/>
          </a:xfrm>
        </p:spPr>
        <p:txBody>
          <a:bodyPr>
            <a:noAutofit/>
          </a:bodyPr>
          <a:lstStyle/>
          <a:p>
            <a:pPr algn="ctr"/>
            <a:r>
              <a:rPr lang="en-US" sz="6000" b="1" dirty="0" smtClean="0">
                <a:latin typeface="+mn-lt"/>
              </a:rPr>
              <a:t>Introduction To Hilbert Spaces with Applications</a:t>
            </a:r>
            <a:endParaRPr lang="en-US" sz="6000" b="1" dirty="0">
              <a:latin typeface="+mn-lt"/>
            </a:endParaRPr>
          </a:p>
        </p:txBody>
      </p:sp>
      <p:sp>
        <p:nvSpPr>
          <p:cNvPr id="3" name="TextBox 2"/>
          <p:cNvSpPr txBox="1"/>
          <p:nvPr/>
        </p:nvSpPr>
        <p:spPr>
          <a:xfrm>
            <a:off x="2180479" y="3820628"/>
            <a:ext cx="5068632" cy="1569660"/>
          </a:xfrm>
          <a:prstGeom prst="rect">
            <a:avLst/>
          </a:prstGeom>
          <a:noFill/>
        </p:spPr>
        <p:txBody>
          <a:bodyPr wrap="none" rtlCol="0">
            <a:spAutoFit/>
          </a:bodyPr>
          <a:lstStyle/>
          <a:p>
            <a:r>
              <a:rPr lang="en-US" sz="2400" dirty="0" err="1" smtClean="0"/>
              <a:t>Lokenath</a:t>
            </a:r>
            <a:r>
              <a:rPr lang="en-US" sz="2400" dirty="0" smtClean="0"/>
              <a:t> </a:t>
            </a:r>
            <a:r>
              <a:rPr lang="en-US" sz="2400" dirty="0" err="1" smtClean="0"/>
              <a:t>Debnath</a:t>
            </a:r>
            <a:r>
              <a:rPr lang="en-US" sz="2400" dirty="0" smtClean="0"/>
              <a:t> and </a:t>
            </a:r>
            <a:r>
              <a:rPr lang="en-US" sz="2400" dirty="0" err="1" smtClean="0"/>
              <a:t>Piotr</a:t>
            </a:r>
            <a:r>
              <a:rPr lang="en-US" sz="2400" dirty="0" smtClean="0"/>
              <a:t> </a:t>
            </a:r>
            <a:r>
              <a:rPr lang="en-US" sz="2400" dirty="0" err="1" smtClean="0"/>
              <a:t>Mikusinski</a:t>
            </a:r>
            <a:endParaRPr lang="en-US" sz="2400" dirty="0" smtClean="0"/>
          </a:p>
          <a:p>
            <a:endParaRPr lang="en-US" sz="2400" dirty="0" smtClean="0"/>
          </a:p>
          <a:p>
            <a:endParaRPr lang="en-US" sz="2400" dirty="0" smtClean="0"/>
          </a:p>
          <a:p>
            <a:r>
              <a:rPr lang="en-US" sz="2400" dirty="0" smtClean="0"/>
              <a:t>Course Teacher: Dr. </a:t>
            </a:r>
            <a:r>
              <a:rPr lang="en-US" sz="2400" dirty="0" err="1" smtClean="0"/>
              <a:t>Amjad</a:t>
            </a:r>
            <a:r>
              <a:rPr lang="en-US" sz="2400" dirty="0" smtClean="0"/>
              <a:t> </a:t>
            </a:r>
            <a:r>
              <a:rPr lang="en-US" sz="2400" dirty="0" err="1" smtClean="0"/>
              <a:t>Hussain</a:t>
            </a:r>
            <a:endParaRPr lang="en-US" sz="2400" dirty="0"/>
          </a:p>
        </p:txBody>
      </p:sp>
    </p:spTree>
    <p:extLst>
      <p:ext uri="{BB962C8B-B14F-4D97-AF65-F5344CB8AC3E}">
        <p14:creationId xmlns:p14="http://schemas.microsoft.com/office/powerpoint/2010/main" xmlns="" val="26557739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76468" y="1040843"/>
            <a:ext cx="5139548" cy="523220"/>
          </a:xfrm>
          <a:prstGeom prst="rect">
            <a:avLst/>
          </a:prstGeom>
        </p:spPr>
        <p:txBody>
          <a:bodyPr wrap="none">
            <a:spAutoFit/>
          </a:bodyPr>
          <a:lstStyle/>
          <a:p>
            <a:r>
              <a:rPr lang="en-US" sz="2800" b="1" dirty="0" smtClean="0">
                <a:latin typeface="TarzanaNarrowBold"/>
              </a:rPr>
              <a:t>Summary of the Last Lecture</a:t>
            </a:r>
            <a:endParaRPr lang="en-US" sz="2800" dirty="0"/>
          </a:p>
        </p:txBody>
      </p:sp>
      <p:sp>
        <p:nvSpPr>
          <p:cNvPr id="4" name="TextBox 3"/>
          <p:cNvSpPr txBox="1"/>
          <p:nvPr/>
        </p:nvSpPr>
        <p:spPr>
          <a:xfrm>
            <a:off x="772732" y="2356833"/>
            <a:ext cx="7868992" cy="2246769"/>
          </a:xfrm>
          <a:prstGeom prst="rect">
            <a:avLst/>
          </a:prstGeom>
          <a:noFill/>
        </p:spPr>
        <p:txBody>
          <a:bodyPr wrap="square" rtlCol="0">
            <a:spAutoFit/>
          </a:bodyPr>
          <a:lstStyle/>
          <a:p>
            <a:r>
              <a:rPr lang="en-US" sz="2800" dirty="0" smtClean="0"/>
              <a:t>In our last lecture, we complete the remainder of the self-</a:t>
            </a:r>
            <a:r>
              <a:rPr lang="en-US" sz="2800" dirty="0" err="1" smtClean="0"/>
              <a:t>adjoint</a:t>
            </a:r>
            <a:r>
              <a:rPr lang="en-US" sz="2800" dirty="0" smtClean="0"/>
              <a:t> operators. We than switched to the new section of invertible, normal, isometric and unitary operators and proved many theorem by first defining these terms. </a:t>
            </a:r>
          </a:p>
        </p:txBody>
      </p:sp>
    </p:spTree>
    <p:extLst>
      <p:ext uri="{BB962C8B-B14F-4D97-AF65-F5344CB8AC3E}">
        <p14:creationId xmlns:p14="http://schemas.microsoft.com/office/powerpoint/2010/main" xmlns="" val="390839857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00620" y="102196"/>
            <a:ext cx="8942760" cy="6701046"/>
            <a:chOff x="100620" y="102196"/>
            <a:chExt cx="8942760" cy="6701046"/>
          </a:xfrm>
        </p:grpSpPr>
        <p:pic>
          <p:nvPicPr>
            <p:cNvPr id="2" name="Picture 1"/>
            <p:cNvPicPr>
              <a:picLocks noChangeAspect="1"/>
            </p:cNvPicPr>
            <p:nvPr/>
          </p:nvPicPr>
          <p:blipFill>
            <a:blip r:embed="rId3"/>
            <a:stretch>
              <a:fillRect/>
            </a:stretch>
          </p:blipFill>
          <p:spPr>
            <a:xfrm>
              <a:off x="184459" y="102196"/>
              <a:ext cx="8775083" cy="1089928"/>
            </a:xfrm>
            <a:prstGeom prst="rect">
              <a:avLst/>
            </a:prstGeom>
          </p:spPr>
        </p:pic>
        <p:pic>
          <p:nvPicPr>
            <p:cNvPr id="3" name="Picture 2"/>
            <p:cNvPicPr>
              <a:picLocks noChangeAspect="1"/>
            </p:cNvPicPr>
            <p:nvPr/>
          </p:nvPicPr>
          <p:blipFill>
            <a:blip r:embed="rId4"/>
            <a:stretch>
              <a:fillRect/>
            </a:stretch>
          </p:blipFill>
          <p:spPr>
            <a:xfrm>
              <a:off x="100620" y="1213866"/>
              <a:ext cx="8942760" cy="5589376"/>
            </a:xfrm>
            <a:prstGeom prst="rect">
              <a:avLst/>
            </a:prstGeom>
          </p:spPr>
        </p:pic>
      </p:grpSp>
    </p:spTree>
    <p:extLst>
      <p:ext uri="{BB962C8B-B14F-4D97-AF65-F5344CB8AC3E}">
        <p14:creationId xmlns:p14="http://schemas.microsoft.com/office/powerpoint/2010/main" xmlns="" val="27099737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28567" y="899808"/>
            <a:ext cx="8886867" cy="5058385"/>
          </a:xfrm>
          <a:prstGeom prst="rect">
            <a:avLst/>
          </a:prstGeom>
        </p:spPr>
      </p:pic>
    </p:spTree>
    <p:extLst>
      <p:ext uri="{BB962C8B-B14F-4D97-AF65-F5344CB8AC3E}">
        <p14:creationId xmlns:p14="http://schemas.microsoft.com/office/powerpoint/2010/main" xmlns="" val="27629452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707530" y="448415"/>
            <a:ext cx="3180679" cy="523220"/>
          </a:xfrm>
          <a:prstGeom prst="rect">
            <a:avLst/>
          </a:prstGeom>
        </p:spPr>
        <p:txBody>
          <a:bodyPr wrap="none">
            <a:spAutoFit/>
          </a:bodyPr>
          <a:lstStyle/>
          <a:p>
            <a:r>
              <a:rPr lang="en-US" sz="2800" b="1" dirty="0" smtClean="0">
                <a:latin typeface="TarzanaNarrowBold"/>
              </a:rPr>
              <a:t>Positive Operator</a:t>
            </a:r>
            <a:endParaRPr lang="en-US" sz="2800" dirty="0"/>
          </a:p>
        </p:txBody>
      </p:sp>
      <p:pic>
        <p:nvPicPr>
          <p:cNvPr id="3" name="Picture 2"/>
          <p:cNvPicPr>
            <a:picLocks noChangeAspect="1"/>
          </p:cNvPicPr>
          <p:nvPr/>
        </p:nvPicPr>
        <p:blipFill>
          <a:blip r:embed="rId3"/>
          <a:stretch>
            <a:fillRect/>
          </a:stretch>
        </p:blipFill>
        <p:spPr>
          <a:xfrm>
            <a:off x="100620" y="1074803"/>
            <a:ext cx="8942760" cy="5687190"/>
          </a:xfrm>
          <a:prstGeom prst="rect">
            <a:avLst/>
          </a:prstGeom>
        </p:spPr>
      </p:pic>
    </p:spTree>
    <p:extLst>
      <p:ext uri="{BB962C8B-B14F-4D97-AF65-F5344CB8AC3E}">
        <p14:creationId xmlns:p14="http://schemas.microsoft.com/office/powerpoint/2010/main" xmlns="" val="180385929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128567" y="1083672"/>
            <a:ext cx="8886867" cy="5392939"/>
            <a:chOff x="128567" y="1083672"/>
            <a:chExt cx="8886867" cy="5392939"/>
          </a:xfrm>
        </p:grpSpPr>
        <p:pic>
          <p:nvPicPr>
            <p:cNvPr id="2" name="Picture 1"/>
            <p:cNvPicPr>
              <a:picLocks noChangeAspect="1"/>
            </p:cNvPicPr>
            <p:nvPr/>
          </p:nvPicPr>
          <p:blipFill>
            <a:blip r:embed="rId3"/>
            <a:stretch>
              <a:fillRect/>
            </a:stretch>
          </p:blipFill>
          <p:spPr>
            <a:xfrm>
              <a:off x="128567" y="1083672"/>
              <a:ext cx="8886867" cy="2501246"/>
            </a:xfrm>
            <a:prstGeom prst="rect">
              <a:avLst/>
            </a:prstGeom>
          </p:spPr>
        </p:pic>
        <p:pic>
          <p:nvPicPr>
            <p:cNvPr id="5" name="Picture 4"/>
            <p:cNvPicPr>
              <a:picLocks noChangeAspect="1"/>
            </p:cNvPicPr>
            <p:nvPr/>
          </p:nvPicPr>
          <p:blipFill>
            <a:blip r:embed="rId4"/>
            <a:stretch>
              <a:fillRect/>
            </a:stretch>
          </p:blipFill>
          <p:spPr>
            <a:xfrm>
              <a:off x="156512" y="3472322"/>
              <a:ext cx="8830975" cy="3004289"/>
            </a:xfrm>
            <a:prstGeom prst="rect">
              <a:avLst/>
            </a:prstGeom>
          </p:spPr>
        </p:pic>
      </p:grpSp>
    </p:spTree>
    <p:extLst>
      <p:ext uri="{BB962C8B-B14F-4D97-AF65-F5344CB8AC3E}">
        <p14:creationId xmlns:p14="http://schemas.microsoft.com/office/powerpoint/2010/main" xmlns="" val="399759397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28567" y="971234"/>
            <a:ext cx="8886867" cy="4982488"/>
            <a:chOff x="128567" y="971234"/>
            <a:chExt cx="8886867" cy="4982488"/>
          </a:xfrm>
        </p:grpSpPr>
        <p:pic>
          <p:nvPicPr>
            <p:cNvPr id="2" name="Picture 1"/>
            <p:cNvPicPr>
              <a:picLocks noChangeAspect="1"/>
            </p:cNvPicPr>
            <p:nvPr/>
          </p:nvPicPr>
          <p:blipFill>
            <a:blip r:embed="rId3"/>
            <a:stretch>
              <a:fillRect/>
            </a:stretch>
          </p:blipFill>
          <p:spPr>
            <a:xfrm>
              <a:off x="229659" y="971234"/>
              <a:ext cx="8607407" cy="768539"/>
            </a:xfrm>
            <a:prstGeom prst="rect">
              <a:avLst/>
            </a:prstGeom>
          </p:spPr>
        </p:pic>
        <p:pic>
          <p:nvPicPr>
            <p:cNvPr id="3" name="Picture 2"/>
            <p:cNvPicPr>
              <a:picLocks noChangeAspect="1"/>
            </p:cNvPicPr>
            <p:nvPr/>
          </p:nvPicPr>
          <p:blipFill>
            <a:blip r:embed="rId4"/>
            <a:stretch>
              <a:fillRect/>
            </a:stretch>
          </p:blipFill>
          <p:spPr>
            <a:xfrm>
              <a:off x="128567" y="1831558"/>
              <a:ext cx="8886867" cy="4122164"/>
            </a:xfrm>
            <a:prstGeom prst="rect">
              <a:avLst/>
            </a:prstGeom>
          </p:spPr>
        </p:pic>
      </p:grpSp>
    </p:spTree>
    <p:extLst>
      <p:ext uri="{BB962C8B-B14F-4D97-AF65-F5344CB8AC3E}">
        <p14:creationId xmlns:p14="http://schemas.microsoft.com/office/powerpoint/2010/main" xmlns="" val="206890420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56512" y="682124"/>
            <a:ext cx="8830975" cy="5519509"/>
          </a:xfrm>
          <a:prstGeom prst="rect">
            <a:avLst/>
          </a:prstGeom>
        </p:spPr>
      </p:pic>
    </p:spTree>
    <p:extLst>
      <p:ext uri="{BB962C8B-B14F-4D97-AF65-F5344CB8AC3E}">
        <p14:creationId xmlns:p14="http://schemas.microsoft.com/office/powerpoint/2010/main" xmlns="" val="225203413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72673" y="605271"/>
            <a:ext cx="8998652" cy="5673217"/>
          </a:xfrm>
          <a:prstGeom prst="rect">
            <a:avLst/>
          </a:prstGeom>
        </p:spPr>
      </p:pic>
    </p:spTree>
    <p:extLst>
      <p:ext uri="{BB962C8B-B14F-4D97-AF65-F5344CB8AC3E}">
        <p14:creationId xmlns:p14="http://schemas.microsoft.com/office/powerpoint/2010/main" xmlns="" val="57233371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40351" y="271002"/>
            <a:ext cx="8663299" cy="6315994"/>
          </a:xfrm>
          <a:prstGeom prst="rect">
            <a:avLst/>
          </a:prstGeom>
        </p:spPr>
      </p:pic>
    </p:spTree>
    <p:extLst>
      <p:ext uri="{BB962C8B-B14F-4D97-AF65-F5344CB8AC3E}">
        <p14:creationId xmlns:p14="http://schemas.microsoft.com/office/powerpoint/2010/main" xmlns="" val="401037647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96243" y="466631"/>
            <a:ext cx="8551514" cy="5924739"/>
          </a:xfrm>
          <a:prstGeom prst="rect">
            <a:avLst/>
          </a:prstGeom>
        </p:spPr>
      </p:pic>
    </p:spTree>
    <p:extLst>
      <p:ext uri="{BB962C8B-B14F-4D97-AF65-F5344CB8AC3E}">
        <p14:creationId xmlns:p14="http://schemas.microsoft.com/office/powerpoint/2010/main" xmlns="" val="71977645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72673" y="500073"/>
            <a:ext cx="8998652" cy="3591174"/>
          </a:xfrm>
          <a:prstGeom prst="rect">
            <a:avLst/>
          </a:prstGeom>
        </p:spPr>
      </p:pic>
    </p:spTree>
    <p:extLst>
      <p:ext uri="{BB962C8B-B14F-4D97-AF65-F5344CB8AC3E}">
        <p14:creationId xmlns:p14="http://schemas.microsoft.com/office/powerpoint/2010/main" xmlns="" val="252776510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44728" y="1249143"/>
            <a:ext cx="9054544" cy="4359714"/>
          </a:xfrm>
          <a:prstGeom prst="rect">
            <a:avLst/>
          </a:prstGeom>
        </p:spPr>
      </p:pic>
    </p:spTree>
    <p:extLst>
      <p:ext uri="{BB962C8B-B14F-4D97-AF65-F5344CB8AC3E}">
        <p14:creationId xmlns:p14="http://schemas.microsoft.com/office/powerpoint/2010/main" xmlns="" val="278693247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68296" y="417724"/>
            <a:ext cx="8607407" cy="6022553"/>
          </a:xfrm>
          <a:prstGeom prst="rect">
            <a:avLst/>
          </a:prstGeom>
        </p:spPr>
      </p:pic>
    </p:spTree>
    <p:extLst>
      <p:ext uri="{BB962C8B-B14F-4D97-AF65-F5344CB8AC3E}">
        <p14:creationId xmlns:p14="http://schemas.microsoft.com/office/powerpoint/2010/main" xmlns="" val="4090038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96243" y="725140"/>
            <a:ext cx="8551514" cy="5407721"/>
          </a:xfrm>
          <a:prstGeom prst="rect">
            <a:avLst/>
          </a:prstGeom>
        </p:spPr>
      </p:pic>
    </p:spTree>
    <p:extLst>
      <p:ext uri="{BB962C8B-B14F-4D97-AF65-F5344CB8AC3E}">
        <p14:creationId xmlns:p14="http://schemas.microsoft.com/office/powerpoint/2010/main" xmlns="" val="375486263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37319" y="709346"/>
            <a:ext cx="8890994" cy="5797233"/>
            <a:chOff x="137319" y="799499"/>
            <a:chExt cx="8890994" cy="5797233"/>
          </a:xfrm>
        </p:grpSpPr>
        <p:pic>
          <p:nvPicPr>
            <p:cNvPr id="2" name="Picture 1"/>
            <p:cNvPicPr>
              <a:picLocks noChangeAspect="1"/>
            </p:cNvPicPr>
            <p:nvPr/>
          </p:nvPicPr>
          <p:blipFill>
            <a:blip r:embed="rId2"/>
            <a:stretch>
              <a:fillRect/>
            </a:stretch>
          </p:blipFill>
          <p:spPr>
            <a:xfrm>
              <a:off x="141446" y="799499"/>
              <a:ext cx="8886867" cy="2193830"/>
            </a:xfrm>
            <a:prstGeom prst="rect">
              <a:avLst/>
            </a:prstGeom>
          </p:spPr>
        </p:pic>
        <p:pic>
          <p:nvPicPr>
            <p:cNvPr id="3" name="Picture 2"/>
            <p:cNvPicPr>
              <a:picLocks noChangeAspect="1"/>
            </p:cNvPicPr>
            <p:nvPr/>
          </p:nvPicPr>
          <p:blipFill>
            <a:blip r:embed="rId3"/>
            <a:stretch>
              <a:fillRect/>
            </a:stretch>
          </p:blipFill>
          <p:spPr>
            <a:xfrm>
              <a:off x="137319" y="2991584"/>
              <a:ext cx="8663299" cy="3605148"/>
            </a:xfrm>
            <a:prstGeom prst="rect">
              <a:avLst/>
            </a:prstGeom>
          </p:spPr>
        </p:pic>
      </p:grpSp>
    </p:spTree>
    <p:extLst>
      <p:ext uri="{BB962C8B-B14F-4D97-AF65-F5344CB8AC3E}">
        <p14:creationId xmlns:p14="http://schemas.microsoft.com/office/powerpoint/2010/main" xmlns="" val="283920924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99952" y="1002206"/>
            <a:ext cx="5645584" cy="523220"/>
          </a:xfrm>
          <a:prstGeom prst="rect">
            <a:avLst/>
          </a:prstGeom>
        </p:spPr>
        <p:txBody>
          <a:bodyPr wrap="none">
            <a:spAutoFit/>
          </a:bodyPr>
          <a:lstStyle/>
          <a:p>
            <a:r>
              <a:rPr lang="en-US" sz="2800" b="1" dirty="0" smtClean="0">
                <a:latin typeface="TarzanaNarrowBold"/>
              </a:rPr>
              <a:t>Summary of </a:t>
            </a:r>
            <a:r>
              <a:rPr lang="en-US" sz="2800" b="1" dirty="0">
                <a:latin typeface="TarzanaNarrowBold"/>
              </a:rPr>
              <a:t>the today’s </a:t>
            </a:r>
            <a:r>
              <a:rPr lang="en-US" sz="2800" b="1" dirty="0" smtClean="0">
                <a:latin typeface="TarzanaNarrowBold"/>
              </a:rPr>
              <a:t>Lecture</a:t>
            </a:r>
            <a:endParaRPr lang="en-US" sz="2800" dirty="0"/>
          </a:p>
        </p:txBody>
      </p:sp>
      <p:sp>
        <p:nvSpPr>
          <p:cNvPr id="4" name="TextBox 3"/>
          <p:cNvSpPr txBox="1"/>
          <p:nvPr/>
        </p:nvSpPr>
        <p:spPr>
          <a:xfrm>
            <a:off x="772732" y="2356833"/>
            <a:ext cx="7868992" cy="2246769"/>
          </a:xfrm>
          <a:prstGeom prst="rect">
            <a:avLst/>
          </a:prstGeom>
          <a:noFill/>
        </p:spPr>
        <p:txBody>
          <a:bodyPr wrap="square" rtlCol="0">
            <a:spAutoFit/>
          </a:bodyPr>
          <a:lstStyle/>
          <a:p>
            <a:r>
              <a:rPr lang="en-US" sz="2800" dirty="0" smtClean="0"/>
              <a:t>In our today’s lecture, we consider the remaining part of the previous section and proved some theorems on unitary operators. Finally, we end this lecture by introducing the term positive operator and proving related theorem.</a:t>
            </a:r>
          </a:p>
        </p:txBody>
      </p:sp>
    </p:spTree>
    <p:extLst>
      <p:ext uri="{BB962C8B-B14F-4D97-AF65-F5344CB8AC3E}">
        <p14:creationId xmlns:p14="http://schemas.microsoft.com/office/powerpoint/2010/main" xmlns="" val="62135158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6267</TotalTime>
  <Words>109</Words>
  <Application>Microsoft Office PowerPoint</Application>
  <PresentationFormat>On-screen Show (4:3)</PresentationFormat>
  <Paragraphs>10</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Introduction To Hilbert Spaces with Applications</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Hilbert Spaces</dc:title>
  <dc:creator>amjad</dc:creator>
  <cp:lastModifiedBy>NTS</cp:lastModifiedBy>
  <cp:revision>615</cp:revision>
  <dcterms:created xsi:type="dcterms:W3CDTF">2014-06-15T01:18:03Z</dcterms:created>
  <dcterms:modified xsi:type="dcterms:W3CDTF">2014-07-13T03:06:55Z</dcterms:modified>
</cp:coreProperties>
</file>