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19"/>
  </p:notesMasterIdLst>
  <p:sldIdLst>
    <p:sldId id="370" r:id="rId2"/>
    <p:sldId id="330" r:id="rId3"/>
    <p:sldId id="371" r:id="rId4"/>
    <p:sldId id="372" r:id="rId5"/>
    <p:sldId id="386" r:id="rId6"/>
    <p:sldId id="373" r:id="rId7"/>
    <p:sldId id="374" r:id="rId8"/>
    <p:sldId id="375" r:id="rId9"/>
    <p:sldId id="376" r:id="rId10"/>
    <p:sldId id="377" r:id="rId11"/>
    <p:sldId id="378" r:id="rId12"/>
    <p:sldId id="379" r:id="rId13"/>
    <p:sldId id="380" r:id="rId14"/>
    <p:sldId id="381" r:id="rId15"/>
    <p:sldId id="382" r:id="rId16"/>
    <p:sldId id="383" r:id="rId17"/>
    <p:sldId id="339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:p15="http://schemas.microsoft.com/office/powerpoint/2012/main" xmlns="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12/07/2014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12/07/2014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040843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considered coercive </a:t>
            </a:r>
            <a:r>
              <a:rPr lang="en-US" sz="2800" dirty="0" err="1" smtClean="0"/>
              <a:t>functionals</a:t>
            </a:r>
            <a:r>
              <a:rPr lang="en-US" sz="2800" dirty="0"/>
              <a:t> </a:t>
            </a:r>
            <a:r>
              <a:rPr lang="en-US" sz="2800" dirty="0" smtClean="0"/>
              <a:t>with Lax </a:t>
            </a:r>
            <a:r>
              <a:rPr lang="en-US" sz="2800" dirty="0" err="1" smtClean="0"/>
              <a:t>Miligram</a:t>
            </a:r>
            <a:r>
              <a:rPr lang="en-US" sz="2800" dirty="0" smtClean="0"/>
              <a:t> theorem. We then turned into </a:t>
            </a:r>
            <a:r>
              <a:rPr lang="en-US" sz="2800" dirty="0" err="1" smtClean="0"/>
              <a:t>adjoint</a:t>
            </a:r>
            <a:r>
              <a:rPr lang="en-US" sz="2800" dirty="0" smtClean="0"/>
              <a:t> operators and gave some examples and related theorems. Finally self </a:t>
            </a:r>
            <a:r>
              <a:rPr lang="en-US" sz="2800" dirty="0" err="1" smtClean="0"/>
              <a:t>adjoint</a:t>
            </a:r>
            <a:r>
              <a:rPr lang="en-US" sz="2800" dirty="0" smtClean="0"/>
              <a:t> operators were discussed at the end.</a:t>
            </a:r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494108"/>
            <a:ext cx="8830975" cy="226369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01" y="2729211"/>
            <a:ext cx="8607407" cy="3563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15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20" y="243056"/>
            <a:ext cx="8942760" cy="637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064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3" y="388541"/>
            <a:ext cx="8998652" cy="347938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243" y="3399682"/>
            <a:ext cx="8551514" cy="2557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419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119" y="2792369"/>
            <a:ext cx="90108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Invertible, Normal, isometric and Unitary Operators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85633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8567" y="423661"/>
            <a:ext cx="8886867" cy="5634514"/>
            <a:chOff x="128567" y="294871"/>
            <a:chExt cx="8886867" cy="563451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459" y="294871"/>
              <a:ext cx="8775083" cy="1760653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567" y="2757414"/>
              <a:ext cx="8886867" cy="3171971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2112135" y="2240924"/>
              <a:ext cx="467243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Algebraic Properties of invertible operators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215911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3" y="607554"/>
            <a:ext cx="8998652" cy="4792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84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20" y="445670"/>
            <a:ext cx="8942760" cy="596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9322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56512" y="2144886"/>
            <a:ext cx="8830975" cy="2578242"/>
            <a:chOff x="156512" y="509270"/>
            <a:chExt cx="8830975" cy="257824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4459" y="1941690"/>
              <a:ext cx="8775083" cy="114582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6512" y="509270"/>
              <a:ext cx="8830975" cy="13833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24060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20" y="683218"/>
            <a:ext cx="8942760" cy="549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1218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547230"/>
            <a:ext cx="8830975" cy="15650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12" y="2278356"/>
            <a:ext cx="8830975" cy="4387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386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20" y="131268"/>
            <a:ext cx="8942760" cy="659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09498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459" y="372655"/>
            <a:ext cx="8775083" cy="10899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67" y="1879392"/>
            <a:ext cx="8886867" cy="1914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4029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799805"/>
            <a:ext cx="8886867" cy="530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26424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consider </a:t>
            </a:r>
            <a:r>
              <a:rPr lang="en-US" sz="2800" dirty="0" smtClean="0"/>
              <a:t>some more result regarding self </a:t>
            </a:r>
            <a:r>
              <a:rPr lang="en-US" sz="2800" dirty="0" err="1" smtClean="0"/>
              <a:t>adjoint</a:t>
            </a:r>
            <a:r>
              <a:rPr lang="en-US" sz="2800" dirty="0" smtClean="0"/>
              <a:t> operators. The new section, that is section 4.5 is started in which we study the definitions of invertible, normal,  isometric and unit operators. We then proved some theorems on these topics.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6174</TotalTime>
  <Words>129</Words>
  <Application>Microsoft Office PowerPoint</Application>
  <PresentationFormat>On-screen Show (4:3)</PresentationFormat>
  <Paragraphs>11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607</cp:revision>
  <dcterms:created xsi:type="dcterms:W3CDTF">2014-06-15T01:18:03Z</dcterms:created>
  <dcterms:modified xsi:type="dcterms:W3CDTF">2014-07-12T04:09:31Z</dcterms:modified>
</cp:coreProperties>
</file>