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1"/>
  </p:notesMasterIdLst>
  <p:sldIdLst>
    <p:sldId id="370" r:id="rId2"/>
    <p:sldId id="330" r:id="rId3"/>
    <p:sldId id="371" r:id="rId4"/>
    <p:sldId id="372" r:id="rId5"/>
    <p:sldId id="373" r:id="rId6"/>
    <p:sldId id="374" r:id="rId7"/>
    <p:sldId id="386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3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25132" y="2084229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bilinear operators and quadratic forms. Polarization identity was proved and several theorems were stated and then proved on the basis of these definitions.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452447"/>
            <a:ext cx="8775083" cy="2012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7" y="2238880"/>
            <a:ext cx="8886867" cy="408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10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592648"/>
            <a:ext cx="8886867" cy="533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113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1" y="480604"/>
            <a:ext cx="8663299" cy="589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30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1" y="412878"/>
            <a:ext cx="8663299" cy="25291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04" y="2909604"/>
            <a:ext cx="8719191" cy="273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26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007" y="2521914"/>
            <a:ext cx="7520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latin typeface="TarzanaNarrowBold"/>
              </a:rPr>
              <a:t>Adjoint</a:t>
            </a:r>
            <a:r>
              <a:rPr lang="en-US" sz="3600" b="1" dirty="0" smtClean="0">
                <a:latin typeface="TarzanaNarrowBold"/>
              </a:rPr>
              <a:t> and Self-</a:t>
            </a:r>
            <a:r>
              <a:rPr lang="en-US" sz="3600" b="1" dirty="0" err="1" smtClean="0">
                <a:latin typeface="TarzanaNarrowBold"/>
              </a:rPr>
              <a:t>Adjoint</a:t>
            </a:r>
            <a:r>
              <a:rPr lang="en-US" sz="3600" b="1" dirty="0" smtClean="0">
                <a:latin typeface="TarzanaNarrowBold"/>
              </a:rPr>
              <a:t> Operator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93904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89645"/>
            <a:ext cx="8886867" cy="20680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0" y="2111771"/>
            <a:ext cx="8942760" cy="469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1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8567" y="423241"/>
            <a:ext cx="8888805" cy="5390074"/>
            <a:chOff x="128567" y="294451"/>
            <a:chExt cx="8888805" cy="539007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567" y="294451"/>
              <a:ext cx="8886867" cy="160694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965" y="2023484"/>
              <a:ext cx="8607407" cy="3661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5475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2" y="841562"/>
            <a:ext cx="8830975" cy="473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050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59" y="440657"/>
            <a:ext cx="8775083" cy="19842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38" y="2089386"/>
            <a:ext cx="8551514" cy="378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801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409082"/>
            <a:ext cx="8886867" cy="3283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79" y="3714432"/>
            <a:ext cx="5030302" cy="7685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45" y="4441796"/>
            <a:ext cx="8216161" cy="4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76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725140"/>
            <a:ext cx="8830975" cy="540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48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159215"/>
            <a:ext cx="8495621" cy="653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364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821951"/>
            <a:ext cx="8886867" cy="441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80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15" y="1771242"/>
            <a:ext cx="8078970" cy="33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67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1745201"/>
            <a:ext cx="8942760" cy="336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040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8" y="1383796"/>
            <a:ext cx="8688704" cy="40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765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coercive </a:t>
            </a:r>
            <a:r>
              <a:rPr lang="en-US" sz="2800" dirty="0" err="1" smtClean="0"/>
              <a:t>functionals</a:t>
            </a:r>
            <a:r>
              <a:rPr lang="en-US" sz="2800" dirty="0"/>
              <a:t> </a:t>
            </a:r>
            <a:r>
              <a:rPr lang="en-US" sz="2800" dirty="0" smtClean="0"/>
              <a:t>with Lax </a:t>
            </a:r>
            <a:r>
              <a:rPr lang="en-US" sz="2800" dirty="0" err="1" smtClean="0"/>
              <a:t>Miligram</a:t>
            </a:r>
            <a:r>
              <a:rPr lang="en-US" sz="2800" dirty="0" smtClean="0"/>
              <a:t> theorem. We then turned into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 and give some examples and related theorems. Finally self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 are discussed at the end.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6107</TotalTime>
  <Words>102</Words>
  <Application>Microsoft Office PowerPoint</Application>
  <PresentationFormat>On-screen Show (4:3)</PresentationFormat>
  <Paragraphs>10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592</cp:revision>
  <dcterms:created xsi:type="dcterms:W3CDTF">2014-06-15T01:18:03Z</dcterms:created>
  <dcterms:modified xsi:type="dcterms:W3CDTF">2014-07-12T02:26:36Z</dcterms:modified>
</cp:coreProperties>
</file>