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21"/>
  </p:notesMasterIdLst>
  <p:sldIdLst>
    <p:sldId id="370" r:id="rId2"/>
    <p:sldId id="330" r:id="rId3"/>
    <p:sldId id="384" r:id="rId4"/>
    <p:sldId id="371" r:id="rId5"/>
    <p:sldId id="372" r:id="rId6"/>
    <p:sldId id="373" r:id="rId7"/>
    <p:sldId id="374" r:id="rId8"/>
    <p:sldId id="385" r:id="rId9"/>
    <p:sldId id="375" r:id="rId10"/>
    <p:sldId id="376" r:id="rId11"/>
    <p:sldId id="386" r:id="rId12"/>
    <p:sldId id="377" r:id="rId13"/>
    <p:sldId id="378" r:id="rId14"/>
    <p:sldId id="379" r:id="rId15"/>
    <p:sldId id="380" r:id="rId16"/>
    <p:sldId id="381" r:id="rId17"/>
    <p:sldId id="382" r:id="rId18"/>
    <p:sldId id="383" r:id="rId19"/>
    <p:sldId id="339" r:id="rId2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-141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11/07/2014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11/07/2014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774938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revisited some theorems related to orthonormal complements and orthonormal projections. Finally, properties of bounded linear functional are utilized to prove </a:t>
            </a:r>
            <a:r>
              <a:rPr lang="en-US" sz="2800" dirty="0" err="1" smtClean="0"/>
              <a:t>Riesz</a:t>
            </a:r>
            <a:r>
              <a:rPr lang="en-US" sz="2800" dirty="0" smtClean="0"/>
              <a:t> Representation theorem.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6215" y="2279560"/>
            <a:ext cx="833003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Inner Product Space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Hilbert Space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Orthogonal and Orthonormal Systems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Orthogonal Complements and projections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Linear </a:t>
            </a:r>
            <a:r>
              <a:rPr lang="en-US" sz="2800" dirty="0" err="1" smtClean="0"/>
              <a:t>Functionals</a:t>
            </a:r>
            <a:r>
              <a:rPr lang="en-US" sz="2800" dirty="0" smtClean="0"/>
              <a:t> and </a:t>
            </a:r>
            <a:r>
              <a:rPr lang="en-US" sz="2800" dirty="0" err="1" smtClean="0"/>
              <a:t>Riesz</a:t>
            </a:r>
            <a:r>
              <a:rPr lang="en-US" sz="2800" dirty="0" smtClean="0"/>
              <a:t> Representation Theorem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2076468" y="1027964"/>
            <a:ext cx="46586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Chapter 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44390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0850" y="1762057"/>
            <a:ext cx="807464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Chapter 4. Linear Operators on Hilbert Spaces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59849" y="3052293"/>
            <a:ext cx="471622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 smtClean="0"/>
              <a:t>Bounded Operator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Norm of an operator</a:t>
            </a:r>
          </a:p>
          <a:p>
            <a:pPr marL="342900" indent="-342900">
              <a:buAutoNum type="arabicPeriod"/>
            </a:pPr>
            <a:r>
              <a:rPr lang="en-US" sz="2800" dirty="0" err="1" smtClean="0"/>
              <a:t>Boundedness</a:t>
            </a:r>
            <a:r>
              <a:rPr lang="en-US" sz="2800" dirty="0" smtClean="0"/>
              <a:t> vs Norm</a:t>
            </a:r>
          </a:p>
          <a:p>
            <a:pPr marL="342900" indent="-342900">
              <a:buAutoNum type="arabicPeriod"/>
            </a:pPr>
            <a:r>
              <a:rPr lang="en-US" sz="2800" dirty="0" smtClean="0"/>
              <a:t>Continuity and </a:t>
            </a:r>
            <a:r>
              <a:rPr lang="en-US" sz="2800" dirty="0" err="1" smtClean="0"/>
              <a:t>boundedness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29454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703" y="22252"/>
            <a:ext cx="8062594" cy="6813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917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2" y="553473"/>
            <a:ext cx="8961236" cy="575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245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222" y="79038"/>
            <a:ext cx="7749557" cy="669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241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90" y="489958"/>
            <a:ext cx="9053620" cy="5878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79157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477" y="951890"/>
            <a:ext cx="8915045" cy="4954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77623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74" y="1506208"/>
            <a:ext cx="8868853" cy="38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88795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766" y="368701"/>
            <a:ext cx="8776469" cy="6120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3780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82" y="420668"/>
            <a:ext cx="8961236" cy="6016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4355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21" y="820135"/>
            <a:ext cx="8272556" cy="521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7272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74" y="1714077"/>
            <a:ext cx="8868853" cy="3429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71603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574" y="668956"/>
            <a:ext cx="8868853" cy="552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01439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46" y="1130888"/>
            <a:ext cx="8545509" cy="45962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7655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give the summary of Chapter 2 and started a new chapter that is Chapter 3. We then define terminology regarding linear operators and give many examples of </a:t>
            </a:r>
            <a:r>
              <a:rPr lang="en-US" sz="2800" smtClean="0"/>
              <a:t>such operators along </a:t>
            </a:r>
            <a:r>
              <a:rPr lang="en-US" sz="2800" dirty="0" smtClean="0"/>
              <a:t>with some theorem and their proofs.</a:t>
            </a:r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5749</TotalTime>
  <Words>148</Words>
  <Application>Microsoft Office PowerPoint</Application>
  <PresentationFormat>On-screen Show (4:3)</PresentationFormat>
  <Paragraphs>20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568</cp:revision>
  <dcterms:created xsi:type="dcterms:W3CDTF">2014-06-15T01:18:03Z</dcterms:created>
  <dcterms:modified xsi:type="dcterms:W3CDTF">2014-07-11T01:59:28Z</dcterms:modified>
</cp:coreProperties>
</file>