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3"/>
  </p:notesMasterIdLst>
  <p:sldIdLst>
    <p:sldId id="370" r:id="rId2"/>
    <p:sldId id="330" r:id="rId3"/>
    <p:sldId id="378" r:id="rId4"/>
    <p:sldId id="379" r:id="rId5"/>
    <p:sldId id="386" r:id="rId6"/>
    <p:sldId id="387" r:id="rId7"/>
    <p:sldId id="380" r:id="rId8"/>
    <p:sldId id="381" r:id="rId9"/>
    <p:sldId id="382" r:id="rId10"/>
    <p:sldId id="388" r:id="rId11"/>
    <p:sldId id="383" r:id="rId12"/>
    <p:sldId id="384" r:id="rId13"/>
    <p:sldId id="385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3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10/07/2014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774938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72732" y="3181080"/>
            <a:ext cx="786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mainly discussed orthonormal complements and orthonormal projections. Some Theorem related to these topics were stated and proved.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00" y="763582"/>
            <a:ext cx="8884400" cy="484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475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6" y="370567"/>
            <a:ext cx="8502649" cy="611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73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56" y="1060340"/>
            <a:ext cx="8780286" cy="473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801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4" y="782581"/>
            <a:ext cx="8953810" cy="20216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24" y="2909749"/>
            <a:ext cx="8314550" cy="348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328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67" y="531079"/>
            <a:ext cx="8641467" cy="579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799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3" y="758837"/>
            <a:ext cx="8988515" cy="492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437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32" y="1164458"/>
            <a:ext cx="8398535" cy="452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263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84887" y="1048441"/>
            <a:ext cx="8502649" cy="2771018"/>
            <a:chOff x="284887" y="3881792"/>
            <a:chExt cx="8502649" cy="277101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2732" y="3881792"/>
              <a:ext cx="8398535" cy="433821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4887" y="4396945"/>
              <a:ext cx="8502649" cy="2255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6417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04" y="1507618"/>
            <a:ext cx="8518424" cy="51821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41619" y="435535"/>
            <a:ext cx="56973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Linear Functional and the </a:t>
            </a:r>
            <a:r>
              <a:rPr lang="en-US" sz="2800" b="1" dirty="0" err="1" smtClean="0">
                <a:latin typeface="TarzanaNarrowBold"/>
              </a:rPr>
              <a:t>Riesz</a:t>
            </a:r>
            <a:r>
              <a:rPr lang="en-US" sz="2800" b="1" dirty="0" smtClean="0">
                <a:latin typeface="TarzanaNarrowBold"/>
              </a:rPr>
              <a:t> </a:t>
            </a:r>
          </a:p>
          <a:p>
            <a:pPr algn="ctr"/>
            <a:r>
              <a:rPr lang="en-US" sz="2800" b="1" dirty="0" smtClean="0">
                <a:latin typeface="TarzanaNarrowBold"/>
              </a:rPr>
              <a:t>Representation Theorem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6357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4" y="1303281"/>
            <a:ext cx="8953810" cy="425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97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1780347"/>
            <a:ext cx="8884400" cy="332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159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1225193"/>
            <a:ext cx="8884400" cy="440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17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67" y="97259"/>
            <a:ext cx="8641467" cy="666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18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2032097"/>
            <a:ext cx="8884400" cy="279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555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0" y="695817"/>
            <a:ext cx="9023219" cy="30193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4" y="3795403"/>
            <a:ext cx="8836745" cy="174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659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revisit some theorems related to orthonormal complements and orthonormal projections. Finally, properties of bounded linear functional are utilized to prove </a:t>
            </a:r>
            <a:r>
              <a:rPr lang="en-US" sz="2800" dirty="0" err="1" smtClean="0"/>
              <a:t>Riesz</a:t>
            </a:r>
            <a:r>
              <a:rPr lang="en-US" sz="2800" dirty="0" smtClean="0"/>
              <a:t> </a:t>
            </a:r>
            <a:r>
              <a:rPr lang="en-US" sz="2800" smtClean="0"/>
              <a:t>Representation theorem.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5686</TotalTime>
  <Words>92</Words>
  <Application>Microsoft Office PowerPoint</Application>
  <PresentationFormat>On-screen Show (4:3)</PresentationFormat>
  <Paragraphs>11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560</cp:revision>
  <dcterms:created xsi:type="dcterms:W3CDTF">2014-06-15T01:18:03Z</dcterms:created>
  <dcterms:modified xsi:type="dcterms:W3CDTF">2014-07-10T03:27:51Z</dcterms:modified>
</cp:coreProperties>
</file>